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377" r:id="rId2"/>
    <p:sldId id="272" r:id="rId3"/>
    <p:sldId id="375" r:id="rId4"/>
    <p:sldId id="376" r:id="rId5"/>
    <p:sldId id="374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24FCC-DF14-4A2F-82E3-D8FD2C51D972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4D7DB-6B61-43EF-871B-CFD6059FD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16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501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16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28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7261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73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813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819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87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69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29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76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91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0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18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55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89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72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E9286DD-D9CD-46A3-85BF-CEEA72204063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055AC63-321B-4632-9F4A-873162DB62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51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nogueira@ms.gov.b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nogueira@ms.gov.b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4841" y="608281"/>
            <a:ext cx="104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1º WORKSHOP: CONSTRUIR INTELIGÊNCIA GESTORA PELAS ANÁLISE DE DADOS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78182" y="2154052"/>
            <a:ext cx="9539343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MESA 3</a:t>
            </a:r>
          </a:p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EXPERIÊNCIAS EXITOSAS NO GOVERNO DE MS</a:t>
            </a:r>
          </a:p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PLANEJAMENTO E ORÇAMENTO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947853" y="5587038"/>
            <a:ext cx="5306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Thaner Castro Nogueira</a:t>
            </a:r>
          </a:p>
          <a:p>
            <a:r>
              <a:rPr lang="pt-BR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Secretário-Executivo de Gestão Estratégica e Municipalismo</a:t>
            </a:r>
          </a:p>
          <a:p>
            <a:r>
              <a:rPr lang="pt-BR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E-mail: </a:t>
            </a:r>
            <a:r>
              <a:rPr lang="pt-BR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hlinkClick r:id="rId2"/>
              </a:rPr>
              <a:t>tnogueira@ms.gov.br</a:t>
            </a:r>
            <a:endParaRPr lang="pt-BR" sz="1200" dirty="0" smtClean="0">
              <a:solidFill>
                <a:schemeClr val="bg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Fone: (67) 3318-1125 </a:t>
            </a:r>
            <a:endParaRPr lang="pt-BR" sz="1200" dirty="0">
              <a:solidFill>
                <a:schemeClr val="bg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3230220" y="5741279"/>
            <a:ext cx="2554514" cy="522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SEGOV/SEGEM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4670596" y="4810708"/>
            <a:ext cx="2554514" cy="52251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11-MAIO-2023</a:t>
            </a:r>
            <a:endParaRPr lang="pt-BR" sz="1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0" y="1933037"/>
            <a:ext cx="7656711" cy="322132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Nuvem 2"/>
          <p:cNvSpPr/>
          <p:nvPr/>
        </p:nvSpPr>
        <p:spPr>
          <a:xfrm>
            <a:off x="148559" y="1352465"/>
            <a:ext cx="3268262" cy="1367717"/>
          </a:xfrm>
          <a:prstGeom prst="cloud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Abstrato</a:t>
            </a:r>
          </a:p>
          <a:p>
            <a:pPr algn="ctr"/>
            <a:r>
              <a:rPr lang="pt-BR" dirty="0" smtClean="0">
                <a:latin typeface="Arial Black" panose="020B0A04020102020204" pitchFamily="34" charset="0"/>
              </a:rPr>
              <a:t>COMANDA</a:t>
            </a:r>
          </a:p>
          <a:p>
            <a:pPr algn="ctr"/>
            <a:r>
              <a:rPr lang="pt-BR" dirty="0" smtClean="0">
                <a:latin typeface="Arial Black" panose="020B0A04020102020204" pitchFamily="34" charset="0"/>
              </a:rPr>
              <a:t>(Toma decisão)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4" name="Seta para a Direita Listrada 3"/>
          <p:cNvSpPr/>
          <p:nvPr/>
        </p:nvSpPr>
        <p:spPr>
          <a:xfrm rot="20470515">
            <a:off x="8320816" y="3843280"/>
            <a:ext cx="2116713" cy="1580605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Concreto</a:t>
            </a:r>
          </a:p>
          <a:p>
            <a:pPr algn="ctr"/>
            <a:r>
              <a:rPr lang="pt-BR" dirty="0" smtClean="0">
                <a:latin typeface="Arial Black" panose="020B0A04020102020204" pitchFamily="34" charset="0"/>
              </a:rPr>
              <a:t>PRODUZ</a:t>
            </a:r>
            <a:endParaRPr lang="pt-BR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54727" y="942109"/>
            <a:ext cx="5383140" cy="337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 Black" panose="020B0A04020102020204" pitchFamily="34" charset="0"/>
              </a:rPr>
              <a:t>BOAS PRÁTICAS:</a:t>
            </a:r>
          </a:p>
          <a:p>
            <a:pPr>
              <a:lnSpc>
                <a:spcPct val="150000"/>
              </a:lnSpc>
            </a:pPr>
            <a:endParaRPr lang="pt-BR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 smtClean="0">
                <a:latin typeface="Arial Black" panose="020B0A04020102020204" pitchFamily="34" charset="0"/>
              </a:rPr>
              <a:t>Contratualização</a:t>
            </a:r>
            <a:endParaRPr lang="pt-BR" dirty="0" smtClean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Delegação e envolvimento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Continuidade dos Projetos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Introdução de indicadores como rotina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Municipalismo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Gestão na pandemia</a:t>
            </a:r>
          </a:p>
        </p:txBody>
      </p:sp>
    </p:spTree>
    <p:extLst>
      <p:ext uri="{BB962C8B-B14F-4D97-AF65-F5344CB8AC3E}">
        <p14:creationId xmlns:p14="http://schemas.microsoft.com/office/powerpoint/2010/main" val="36027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22498" y="419594"/>
            <a:ext cx="8733609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 Black" panose="020B0A04020102020204" pitchFamily="34" charset="0"/>
              </a:rPr>
              <a:t>LIÇÕES APREENDIDAS:</a:t>
            </a:r>
          </a:p>
          <a:p>
            <a:pPr>
              <a:lnSpc>
                <a:spcPct val="150000"/>
              </a:lnSpc>
            </a:pPr>
            <a:endParaRPr lang="pt-BR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Gente que move tudo!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Capacitação é importante!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Processo é fundamental!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Normatizar é elementar!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Tecnologia é pra ganhar o mundo (escala)!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Dados não são informações!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A base de dados de um governo, pertence ao governo!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Gestão é imprescindível, mas precisa de governança pra acertar!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Governança é o buraco da cadeia de valor!</a:t>
            </a:r>
          </a:p>
        </p:txBody>
      </p:sp>
    </p:spTree>
    <p:extLst>
      <p:ext uri="{BB962C8B-B14F-4D97-AF65-F5344CB8AC3E}">
        <p14:creationId xmlns:p14="http://schemas.microsoft.com/office/powerpoint/2010/main" val="26555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 atitudes simples por um mundo melhor | Instinto Viaj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90278"/>
            <a:ext cx="10363197" cy="67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37654" y="352084"/>
            <a:ext cx="33658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 mudança não acontecerá se nós esperarmos por outra pessoa ou se esperarmos por algum outro momento. Nós somos as pessoas pelas quais esperávamos. Nós somos a mudança que buscamos."</a:t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Barack Obama, </a:t>
            </a:r>
            <a:r>
              <a:rPr lang="pt-B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Discurso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campanha de </a:t>
            </a:r>
            <a:r>
              <a:rPr lang="pt-B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2008.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044985" y="2958010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OBRIGADO!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1329" y="5456410"/>
            <a:ext cx="586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Thaner Castro Nogueira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Secretário-Executivo de Gestão Estratégica e Municipalismo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E-mail: </a:t>
            </a:r>
            <a:r>
              <a:rPr lang="pt-BR" dirty="0" smtClean="0">
                <a:solidFill>
                  <a:schemeClr val="bg1"/>
                </a:solidFill>
                <a:hlinkClick r:id="rId3"/>
              </a:rPr>
              <a:t>tnogueira@ms.gov.br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Fone: (67) 3318-1125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3287</TotalTime>
  <Words>188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Impact</vt:lpstr>
      <vt:lpstr>Evento Principal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GESTÃO PARA RESULTADOS</dc:title>
  <dc:creator>Thaner</dc:creator>
  <cp:lastModifiedBy>Thaner</cp:lastModifiedBy>
  <cp:revision>88</cp:revision>
  <dcterms:created xsi:type="dcterms:W3CDTF">2022-05-16T14:32:26Z</dcterms:created>
  <dcterms:modified xsi:type="dcterms:W3CDTF">2023-05-11T11:44:52Z</dcterms:modified>
</cp:coreProperties>
</file>