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69" r:id="rId4"/>
    <p:sldId id="306" r:id="rId5"/>
    <p:sldId id="307" r:id="rId6"/>
    <p:sldId id="270" r:id="rId7"/>
    <p:sldId id="274" r:id="rId8"/>
    <p:sldId id="276" r:id="rId9"/>
    <p:sldId id="278" r:id="rId10"/>
    <p:sldId id="279" r:id="rId11"/>
    <p:sldId id="284" r:id="rId12"/>
    <p:sldId id="308" r:id="rId13"/>
    <p:sldId id="286" r:id="rId14"/>
    <p:sldId id="288" r:id="rId15"/>
    <p:sldId id="291" r:id="rId16"/>
    <p:sldId id="287" r:id="rId17"/>
    <p:sldId id="290" r:id="rId18"/>
    <p:sldId id="292" r:id="rId19"/>
    <p:sldId id="293" r:id="rId20"/>
    <p:sldId id="300" r:id="rId21"/>
    <p:sldId id="298" r:id="rId22"/>
    <p:sldId id="299" r:id="rId23"/>
    <p:sldId id="294" r:id="rId24"/>
    <p:sldId id="296" r:id="rId25"/>
    <p:sldId id="295" r:id="rId26"/>
    <p:sldId id="301" r:id="rId27"/>
    <p:sldId id="260" r:id="rId28"/>
    <p:sldId id="302" r:id="rId29"/>
    <p:sldId id="303" r:id="rId30"/>
    <p:sldId id="264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04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2.svg"/><Relationship Id="rId1" Type="http://schemas.openxmlformats.org/officeDocument/2006/relationships/image" Target="../media/image26.png"/><Relationship Id="rId6" Type="http://schemas.openxmlformats.org/officeDocument/2006/relationships/image" Target="../media/image36.svg"/><Relationship Id="rId5" Type="http://schemas.openxmlformats.org/officeDocument/2006/relationships/image" Target="../media/image28.png"/><Relationship Id="rId4" Type="http://schemas.openxmlformats.org/officeDocument/2006/relationships/image" Target="../media/image3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52.svg"/><Relationship Id="rId1" Type="http://schemas.openxmlformats.org/officeDocument/2006/relationships/image" Target="../media/image42.png"/><Relationship Id="rId6" Type="http://schemas.openxmlformats.org/officeDocument/2006/relationships/image" Target="../media/image56.svg"/><Relationship Id="rId5" Type="http://schemas.openxmlformats.org/officeDocument/2006/relationships/image" Target="../media/image44.png"/><Relationship Id="rId4" Type="http://schemas.openxmlformats.org/officeDocument/2006/relationships/image" Target="../media/image5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image" Target="../media/image46.png"/><Relationship Id="rId6" Type="http://schemas.openxmlformats.org/officeDocument/2006/relationships/image" Target="../media/image64.svg"/><Relationship Id="rId5" Type="http://schemas.openxmlformats.org/officeDocument/2006/relationships/image" Target="../media/image49.png"/><Relationship Id="rId4" Type="http://schemas.openxmlformats.org/officeDocument/2006/relationships/image" Target="../media/image6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2.svg"/><Relationship Id="rId1" Type="http://schemas.openxmlformats.org/officeDocument/2006/relationships/image" Target="../media/image26.png"/><Relationship Id="rId6" Type="http://schemas.openxmlformats.org/officeDocument/2006/relationships/image" Target="../media/image36.svg"/><Relationship Id="rId5" Type="http://schemas.openxmlformats.org/officeDocument/2006/relationships/image" Target="../media/image28.png"/><Relationship Id="rId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52.svg"/><Relationship Id="rId1" Type="http://schemas.openxmlformats.org/officeDocument/2006/relationships/image" Target="../media/image42.png"/><Relationship Id="rId6" Type="http://schemas.openxmlformats.org/officeDocument/2006/relationships/image" Target="../media/image56.svg"/><Relationship Id="rId5" Type="http://schemas.openxmlformats.org/officeDocument/2006/relationships/image" Target="../media/image44.png"/><Relationship Id="rId4" Type="http://schemas.openxmlformats.org/officeDocument/2006/relationships/image" Target="../media/image5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image" Target="../media/image46.png"/><Relationship Id="rId6" Type="http://schemas.openxmlformats.org/officeDocument/2006/relationships/image" Target="../media/image64.svg"/><Relationship Id="rId5" Type="http://schemas.openxmlformats.org/officeDocument/2006/relationships/image" Target="../media/image49.png"/><Relationship Id="rId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BAD30-C853-44D1-9747-1F9BC9061F6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B258441-0BAC-46EB-B5F5-835B0E4DA603}">
      <dgm:prSet phldrT="[Texto]"/>
      <dgm:spPr/>
      <dgm:t>
        <a:bodyPr/>
        <a:lstStyle/>
        <a:p>
          <a:r>
            <a:rPr lang="pt-BR" dirty="0" smtClean="0"/>
            <a:t>ORGANIZAÇÃO </a:t>
          </a:r>
          <a:r>
            <a:rPr lang="pt-BR" dirty="0"/>
            <a:t>DE DADOS</a:t>
          </a:r>
        </a:p>
      </dgm:t>
    </dgm:pt>
    <dgm:pt modelId="{0AA7CEFE-6098-4531-A053-8A9B41F91752}" type="parTrans" cxnId="{98A1BA4E-9631-4F39-8ABD-AFA13480227D}">
      <dgm:prSet/>
      <dgm:spPr/>
      <dgm:t>
        <a:bodyPr/>
        <a:lstStyle/>
        <a:p>
          <a:endParaRPr lang="pt-BR"/>
        </a:p>
      </dgm:t>
    </dgm:pt>
    <dgm:pt modelId="{4859E9AC-1BFC-47A1-951D-009B989FA977}" type="sibTrans" cxnId="{98A1BA4E-9631-4F39-8ABD-AFA13480227D}">
      <dgm:prSet/>
      <dgm:spPr/>
      <dgm:t>
        <a:bodyPr/>
        <a:lstStyle/>
        <a:p>
          <a:endParaRPr lang="pt-BR"/>
        </a:p>
      </dgm:t>
    </dgm:pt>
    <dgm:pt modelId="{610569C5-FF06-4731-8A5C-8F9CF4D0684E}">
      <dgm:prSet phldrT="[Texto]"/>
      <dgm:spPr/>
      <dgm:t>
        <a:bodyPr/>
        <a:lstStyle/>
        <a:p>
          <a:r>
            <a:rPr lang="pt-BR" dirty="0"/>
            <a:t>ANÁLISE</a:t>
          </a:r>
        </a:p>
      </dgm:t>
    </dgm:pt>
    <dgm:pt modelId="{5A254833-2802-4B00-85AD-D455C9EE8B94}" type="parTrans" cxnId="{40811D55-37A8-4A8D-BCF9-A86CD1F12485}">
      <dgm:prSet/>
      <dgm:spPr/>
      <dgm:t>
        <a:bodyPr/>
        <a:lstStyle/>
        <a:p>
          <a:endParaRPr lang="pt-BR"/>
        </a:p>
      </dgm:t>
    </dgm:pt>
    <dgm:pt modelId="{A06DDFBE-1009-4758-A0C8-34FC597F9C2D}" type="sibTrans" cxnId="{40811D55-37A8-4A8D-BCF9-A86CD1F12485}">
      <dgm:prSet/>
      <dgm:spPr/>
      <dgm:t>
        <a:bodyPr/>
        <a:lstStyle/>
        <a:p>
          <a:endParaRPr lang="pt-BR"/>
        </a:p>
      </dgm:t>
    </dgm:pt>
    <dgm:pt modelId="{EE0676FA-B861-414C-A456-289299CFD49E}">
      <dgm:prSet phldrT="[Texto]"/>
      <dgm:spPr/>
      <dgm:t>
        <a:bodyPr/>
        <a:lstStyle/>
        <a:p>
          <a:r>
            <a:rPr lang="pt-BR" dirty="0"/>
            <a:t>DASHBOARD´S </a:t>
          </a:r>
        </a:p>
      </dgm:t>
    </dgm:pt>
    <dgm:pt modelId="{9948DDCF-9090-4E5D-9D70-93D6E92EDB8A}" type="parTrans" cxnId="{F7E8D1EE-0252-4415-BDE3-EC1E24A68119}">
      <dgm:prSet/>
      <dgm:spPr/>
      <dgm:t>
        <a:bodyPr/>
        <a:lstStyle/>
        <a:p>
          <a:endParaRPr lang="pt-BR"/>
        </a:p>
      </dgm:t>
    </dgm:pt>
    <dgm:pt modelId="{F691911E-CA92-418E-8859-246120002FEA}" type="sibTrans" cxnId="{F7E8D1EE-0252-4415-BDE3-EC1E24A68119}">
      <dgm:prSet/>
      <dgm:spPr/>
      <dgm:t>
        <a:bodyPr/>
        <a:lstStyle/>
        <a:p>
          <a:endParaRPr lang="pt-BR"/>
        </a:p>
      </dgm:t>
    </dgm:pt>
    <dgm:pt modelId="{905A0579-8A7A-4456-8DF6-8F52BA8B5A20}">
      <dgm:prSet phldrT="[Texto]"/>
      <dgm:spPr/>
      <dgm:t>
        <a:bodyPr/>
        <a:lstStyle/>
        <a:p>
          <a:r>
            <a:rPr lang="pt-BR" dirty="0"/>
            <a:t>DISPERSÃO DA INFORMAÇÃO POR NIVEIS</a:t>
          </a:r>
        </a:p>
      </dgm:t>
    </dgm:pt>
    <dgm:pt modelId="{8B54B23E-300A-412E-B0E8-F246D91FFD48}" type="parTrans" cxnId="{7F068B7C-BBC3-4BB0-932D-656BDBDEC7E6}">
      <dgm:prSet/>
      <dgm:spPr/>
      <dgm:t>
        <a:bodyPr/>
        <a:lstStyle/>
        <a:p>
          <a:endParaRPr lang="pt-BR"/>
        </a:p>
      </dgm:t>
    </dgm:pt>
    <dgm:pt modelId="{1FA193A5-22A0-4574-A844-1C22C28BAFB8}" type="sibTrans" cxnId="{7F068B7C-BBC3-4BB0-932D-656BDBDEC7E6}">
      <dgm:prSet/>
      <dgm:spPr/>
      <dgm:t>
        <a:bodyPr/>
        <a:lstStyle/>
        <a:p>
          <a:endParaRPr lang="pt-BR"/>
        </a:p>
      </dgm:t>
    </dgm:pt>
    <dgm:pt modelId="{20FAB782-101D-4FEA-85B9-40B7F02F7B92}">
      <dgm:prSet phldrT="[Texto]"/>
      <dgm:spPr/>
      <dgm:t>
        <a:bodyPr/>
        <a:lstStyle/>
        <a:p>
          <a:r>
            <a:rPr lang="pt-BR" dirty="0"/>
            <a:t>Operacional</a:t>
          </a:r>
        </a:p>
      </dgm:t>
    </dgm:pt>
    <dgm:pt modelId="{53E0D0D2-B581-47A9-9131-777F3C937029}" type="parTrans" cxnId="{8FD12835-3CB2-44F6-A4FB-38770FBA6359}">
      <dgm:prSet/>
      <dgm:spPr/>
      <dgm:t>
        <a:bodyPr/>
        <a:lstStyle/>
        <a:p>
          <a:endParaRPr lang="pt-BR"/>
        </a:p>
      </dgm:t>
    </dgm:pt>
    <dgm:pt modelId="{5D30560C-1069-45E2-8A6A-EF86AD7705EF}" type="sibTrans" cxnId="{8FD12835-3CB2-44F6-A4FB-38770FBA6359}">
      <dgm:prSet/>
      <dgm:spPr/>
      <dgm:t>
        <a:bodyPr/>
        <a:lstStyle/>
        <a:p>
          <a:endParaRPr lang="pt-BR"/>
        </a:p>
      </dgm:t>
    </dgm:pt>
    <dgm:pt modelId="{09F2C61F-22E6-4E87-A762-9E5B52C94E92}">
      <dgm:prSet phldrT="[Texto]"/>
      <dgm:spPr/>
      <dgm:t>
        <a:bodyPr/>
        <a:lstStyle/>
        <a:p>
          <a:r>
            <a:rPr lang="pt-BR" dirty="0"/>
            <a:t>Coleta, padronização e tratamento de dados para consumo</a:t>
          </a:r>
        </a:p>
      </dgm:t>
    </dgm:pt>
    <dgm:pt modelId="{F45C157C-2EA4-4EF4-93E1-6E90BB052E55}" type="parTrans" cxnId="{532B842C-F5CB-443B-B9CB-E786DBBF0DD4}">
      <dgm:prSet/>
      <dgm:spPr/>
      <dgm:t>
        <a:bodyPr/>
        <a:lstStyle/>
        <a:p>
          <a:endParaRPr lang="pt-BR"/>
        </a:p>
      </dgm:t>
    </dgm:pt>
    <dgm:pt modelId="{B43C8EB6-8380-4C2E-BB03-F34BA3CF8B6A}" type="sibTrans" cxnId="{532B842C-F5CB-443B-B9CB-E786DBBF0DD4}">
      <dgm:prSet/>
      <dgm:spPr/>
      <dgm:t>
        <a:bodyPr/>
        <a:lstStyle/>
        <a:p>
          <a:endParaRPr lang="pt-BR"/>
        </a:p>
      </dgm:t>
    </dgm:pt>
    <dgm:pt modelId="{D63DB90D-92BB-4B9E-BC6A-9E65DE59A3ED}">
      <dgm:prSet phldrT="[Texto]"/>
      <dgm:spPr/>
      <dgm:t>
        <a:bodyPr/>
        <a:lstStyle/>
        <a:p>
          <a:r>
            <a:rPr lang="pt-BR" dirty="0"/>
            <a:t>DATAWAREHOUSE</a:t>
          </a:r>
        </a:p>
      </dgm:t>
    </dgm:pt>
    <dgm:pt modelId="{409643F3-0435-441C-A188-30EE60811524}" type="parTrans" cxnId="{F200A3C1-1586-400D-934F-ADB4ADE4689A}">
      <dgm:prSet/>
      <dgm:spPr/>
      <dgm:t>
        <a:bodyPr/>
        <a:lstStyle/>
        <a:p>
          <a:endParaRPr lang="pt-BR"/>
        </a:p>
      </dgm:t>
    </dgm:pt>
    <dgm:pt modelId="{129FA2ED-C9FD-4B93-98AE-7B60D05B7EDB}" type="sibTrans" cxnId="{F200A3C1-1586-400D-934F-ADB4ADE4689A}">
      <dgm:prSet/>
      <dgm:spPr/>
      <dgm:t>
        <a:bodyPr/>
        <a:lstStyle/>
        <a:p>
          <a:endParaRPr lang="pt-BR"/>
        </a:p>
      </dgm:t>
    </dgm:pt>
    <dgm:pt modelId="{1D3C875F-7C97-4F5E-BA29-176787E82775}">
      <dgm:prSet phldrT="[Texto]"/>
      <dgm:spPr/>
      <dgm:t>
        <a:bodyPr/>
        <a:lstStyle/>
        <a:p>
          <a:r>
            <a:rPr lang="pt-BR" dirty="0"/>
            <a:t>DATALAKE</a:t>
          </a:r>
        </a:p>
      </dgm:t>
    </dgm:pt>
    <dgm:pt modelId="{ADDFBA9F-951D-4B1C-97B2-070E6E4DBD93}" type="parTrans" cxnId="{39BBF0CE-3CF0-45C0-AE16-D5A0FE639CFB}">
      <dgm:prSet/>
      <dgm:spPr/>
      <dgm:t>
        <a:bodyPr/>
        <a:lstStyle/>
        <a:p>
          <a:endParaRPr lang="pt-BR"/>
        </a:p>
      </dgm:t>
    </dgm:pt>
    <dgm:pt modelId="{4821E9B1-597B-4011-AA9F-2462B5D49507}" type="sibTrans" cxnId="{39BBF0CE-3CF0-45C0-AE16-D5A0FE639CFB}">
      <dgm:prSet/>
      <dgm:spPr/>
      <dgm:t>
        <a:bodyPr/>
        <a:lstStyle/>
        <a:p>
          <a:endParaRPr lang="pt-BR"/>
        </a:p>
      </dgm:t>
    </dgm:pt>
    <dgm:pt modelId="{2EFB62E6-D6E2-4B56-989B-8C4124FBB045}">
      <dgm:prSet phldrT="[Texto]"/>
      <dgm:spPr/>
      <dgm:t>
        <a:bodyPr/>
        <a:lstStyle/>
        <a:p>
          <a:r>
            <a:rPr lang="pt-BR" dirty="0"/>
            <a:t>Indicadores por governança</a:t>
          </a:r>
        </a:p>
      </dgm:t>
    </dgm:pt>
    <dgm:pt modelId="{C7F38230-2339-44EF-815A-A051E674BAE9}" type="parTrans" cxnId="{8A95BA46-317E-4F2B-B01B-3A1E63B9CA98}">
      <dgm:prSet/>
      <dgm:spPr/>
      <dgm:t>
        <a:bodyPr/>
        <a:lstStyle/>
        <a:p>
          <a:endParaRPr lang="pt-BR"/>
        </a:p>
      </dgm:t>
    </dgm:pt>
    <dgm:pt modelId="{05ADDF70-3969-494F-A1DC-D4D8190756E9}" type="sibTrans" cxnId="{8A95BA46-317E-4F2B-B01B-3A1E63B9CA98}">
      <dgm:prSet/>
      <dgm:spPr/>
      <dgm:t>
        <a:bodyPr/>
        <a:lstStyle/>
        <a:p>
          <a:endParaRPr lang="pt-BR"/>
        </a:p>
      </dgm:t>
    </dgm:pt>
    <dgm:pt modelId="{2E9E7876-CA0B-4D06-8EE6-F8F33CD6E970}">
      <dgm:prSet phldrT="[Texto]"/>
      <dgm:spPr/>
      <dgm:t>
        <a:bodyPr/>
        <a:lstStyle/>
        <a:p>
          <a:r>
            <a:rPr lang="pt-BR" dirty="0"/>
            <a:t>Tático</a:t>
          </a:r>
        </a:p>
      </dgm:t>
    </dgm:pt>
    <dgm:pt modelId="{FF87B613-81E0-4740-B128-5D7FF8EAD943}" type="parTrans" cxnId="{5DE1F93A-2197-4308-8E55-24BFF28AD58F}">
      <dgm:prSet/>
      <dgm:spPr/>
      <dgm:t>
        <a:bodyPr/>
        <a:lstStyle/>
        <a:p>
          <a:endParaRPr lang="pt-BR"/>
        </a:p>
      </dgm:t>
    </dgm:pt>
    <dgm:pt modelId="{D4664789-6FEE-4446-A3DD-A5AFA1648065}" type="sibTrans" cxnId="{5DE1F93A-2197-4308-8E55-24BFF28AD58F}">
      <dgm:prSet/>
      <dgm:spPr/>
      <dgm:t>
        <a:bodyPr/>
        <a:lstStyle/>
        <a:p>
          <a:endParaRPr lang="pt-BR"/>
        </a:p>
      </dgm:t>
    </dgm:pt>
    <dgm:pt modelId="{8529F9F2-DD82-451A-AFE1-509FDA3947AD}">
      <dgm:prSet phldrT="[Texto]"/>
      <dgm:spPr/>
      <dgm:t>
        <a:bodyPr/>
        <a:lstStyle/>
        <a:p>
          <a:r>
            <a:rPr lang="pt-BR"/>
            <a:t>Estratégico</a:t>
          </a:r>
          <a:endParaRPr lang="pt-BR" dirty="0"/>
        </a:p>
      </dgm:t>
    </dgm:pt>
    <dgm:pt modelId="{78C9E5EC-01EA-43C4-AC9D-7103B4B1BD63}" type="parTrans" cxnId="{587B8A58-CF74-4202-8B12-897E5B4E88A1}">
      <dgm:prSet/>
      <dgm:spPr/>
      <dgm:t>
        <a:bodyPr/>
        <a:lstStyle/>
        <a:p>
          <a:endParaRPr lang="pt-BR"/>
        </a:p>
      </dgm:t>
    </dgm:pt>
    <dgm:pt modelId="{38F10460-C0B9-40C3-90E9-D3D9B890C3D6}" type="sibTrans" cxnId="{587B8A58-CF74-4202-8B12-897E5B4E88A1}">
      <dgm:prSet/>
      <dgm:spPr/>
      <dgm:t>
        <a:bodyPr/>
        <a:lstStyle/>
        <a:p>
          <a:endParaRPr lang="pt-BR"/>
        </a:p>
      </dgm:t>
    </dgm:pt>
    <dgm:pt modelId="{6F079C5B-7786-446E-9505-567641500BED}" type="pres">
      <dgm:prSet presAssocID="{739BAD30-C853-44D1-9747-1F9BC9061F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FFE5B3-17D0-4C20-A1D7-7091F0CE52F6}" type="pres">
      <dgm:prSet presAssocID="{CB258441-0BAC-46EB-B5F5-835B0E4DA603}" presName="composite" presStyleCnt="0"/>
      <dgm:spPr/>
    </dgm:pt>
    <dgm:pt modelId="{9695CA5B-ADE6-4ED6-BDD8-69A1F32715E7}" type="pres">
      <dgm:prSet presAssocID="{CB258441-0BAC-46EB-B5F5-835B0E4DA6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6D4507-F258-47A7-89AD-C0A10CCE5E37}" type="pres">
      <dgm:prSet presAssocID="{CB258441-0BAC-46EB-B5F5-835B0E4DA60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96C469-0B67-4278-B106-34EE196E29C6}" type="pres">
      <dgm:prSet presAssocID="{4859E9AC-1BFC-47A1-951D-009B989FA977}" presName="space" presStyleCnt="0"/>
      <dgm:spPr/>
    </dgm:pt>
    <dgm:pt modelId="{7E5E47B4-EDFD-47CB-9041-274AFE75F76E}" type="pres">
      <dgm:prSet presAssocID="{610569C5-FF06-4731-8A5C-8F9CF4D0684E}" presName="composite" presStyleCnt="0"/>
      <dgm:spPr/>
    </dgm:pt>
    <dgm:pt modelId="{9F2EB63D-43FC-484A-BDBC-159E539AEB7C}" type="pres">
      <dgm:prSet presAssocID="{610569C5-FF06-4731-8A5C-8F9CF4D068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D413DB-9774-4164-A15F-42A126E103A9}" type="pres">
      <dgm:prSet presAssocID="{610569C5-FF06-4731-8A5C-8F9CF4D0684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1B808-115A-4CBD-B32F-BD3EE50A7B5C}" type="pres">
      <dgm:prSet presAssocID="{A06DDFBE-1009-4758-A0C8-34FC597F9C2D}" presName="space" presStyleCnt="0"/>
      <dgm:spPr/>
    </dgm:pt>
    <dgm:pt modelId="{8E580C57-4A1B-414F-A6B0-8FEC4CD2588C}" type="pres">
      <dgm:prSet presAssocID="{905A0579-8A7A-4456-8DF6-8F52BA8B5A20}" presName="composite" presStyleCnt="0"/>
      <dgm:spPr/>
    </dgm:pt>
    <dgm:pt modelId="{40350483-0BDF-48FB-A07A-66F5366C32E9}" type="pres">
      <dgm:prSet presAssocID="{905A0579-8A7A-4456-8DF6-8F52BA8B5A2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3A69ED-207D-43B0-842B-F22333415F96}" type="pres">
      <dgm:prSet presAssocID="{905A0579-8A7A-4456-8DF6-8F52BA8B5A2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95BA46-317E-4F2B-B01B-3A1E63B9CA98}" srcId="{610569C5-FF06-4731-8A5C-8F9CF4D0684E}" destId="{2EFB62E6-D6E2-4B56-989B-8C4124FBB045}" srcOrd="0" destOrd="0" parTransId="{C7F38230-2339-44EF-815A-A051E674BAE9}" sibTransId="{05ADDF70-3969-494F-A1DC-D4D8190756E9}"/>
    <dgm:cxn modelId="{1609F9D8-45AE-4CEF-BCA5-BB369B672429}" type="presOf" srcId="{CB258441-0BAC-46EB-B5F5-835B0E4DA603}" destId="{9695CA5B-ADE6-4ED6-BDD8-69A1F32715E7}" srcOrd="0" destOrd="0" presId="urn:microsoft.com/office/officeart/2005/8/layout/hList1"/>
    <dgm:cxn modelId="{8FD12835-3CB2-44F6-A4FB-38770FBA6359}" srcId="{905A0579-8A7A-4456-8DF6-8F52BA8B5A20}" destId="{20FAB782-101D-4FEA-85B9-40B7F02F7B92}" srcOrd="0" destOrd="0" parTransId="{53E0D0D2-B581-47A9-9131-777F3C937029}" sibTransId="{5D30560C-1069-45E2-8A6A-EF86AD7705EF}"/>
    <dgm:cxn modelId="{5F0C2CFA-4F4E-40B9-8CDB-BC4F0320C028}" type="presOf" srcId="{D63DB90D-92BB-4B9E-BC6A-9E65DE59A3ED}" destId="{656D4507-F258-47A7-89AD-C0A10CCE5E37}" srcOrd="0" destOrd="2" presId="urn:microsoft.com/office/officeart/2005/8/layout/hList1"/>
    <dgm:cxn modelId="{2E57BD40-00B1-4A89-9C90-84A7C1A0BA7A}" type="presOf" srcId="{610569C5-FF06-4731-8A5C-8F9CF4D0684E}" destId="{9F2EB63D-43FC-484A-BDBC-159E539AEB7C}" srcOrd="0" destOrd="0" presId="urn:microsoft.com/office/officeart/2005/8/layout/hList1"/>
    <dgm:cxn modelId="{C0C194AB-FD11-46B0-A45B-E422C68955F7}" type="presOf" srcId="{905A0579-8A7A-4456-8DF6-8F52BA8B5A20}" destId="{40350483-0BDF-48FB-A07A-66F5366C32E9}" srcOrd="0" destOrd="0" presId="urn:microsoft.com/office/officeart/2005/8/layout/hList1"/>
    <dgm:cxn modelId="{7F068B7C-BBC3-4BB0-932D-656BDBDEC7E6}" srcId="{739BAD30-C853-44D1-9747-1F9BC9061F62}" destId="{905A0579-8A7A-4456-8DF6-8F52BA8B5A20}" srcOrd="2" destOrd="0" parTransId="{8B54B23E-300A-412E-B0E8-F246D91FFD48}" sibTransId="{1FA193A5-22A0-4574-A844-1C22C28BAFB8}"/>
    <dgm:cxn modelId="{5DE1F93A-2197-4308-8E55-24BFF28AD58F}" srcId="{905A0579-8A7A-4456-8DF6-8F52BA8B5A20}" destId="{2E9E7876-CA0B-4D06-8EE6-F8F33CD6E970}" srcOrd="1" destOrd="0" parTransId="{FF87B613-81E0-4740-B128-5D7FF8EAD943}" sibTransId="{D4664789-6FEE-4446-A3DD-A5AFA1648065}"/>
    <dgm:cxn modelId="{AAED8B69-E43A-493C-807C-656111F4623F}" type="presOf" srcId="{739BAD30-C853-44D1-9747-1F9BC9061F62}" destId="{6F079C5B-7786-446E-9505-567641500BED}" srcOrd="0" destOrd="0" presId="urn:microsoft.com/office/officeart/2005/8/layout/hList1"/>
    <dgm:cxn modelId="{FE6D7C8E-05D4-41D4-9E20-EAFB0C4F7944}" type="presOf" srcId="{2E9E7876-CA0B-4D06-8EE6-F8F33CD6E970}" destId="{023A69ED-207D-43B0-842B-F22333415F96}" srcOrd="0" destOrd="1" presId="urn:microsoft.com/office/officeart/2005/8/layout/hList1"/>
    <dgm:cxn modelId="{39BBF0CE-3CF0-45C0-AE16-D5A0FE639CFB}" srcId="{CB258441-0BAC-46EB-B5F5-835B0E4DA603}" destId="{1D3C875F-7C97-4F5E-BA29-176787E82775}" srcOrd="1" destOrd="0" parTransId="{ADDFBA9F-951D-4B1C-97B2-070E6E4DBD93}" sibTransId="{4821E9B1-597B-4011-AA9F-2462B5D49507}"/>
    <dgm:cxn modelId="{532B842C-F5CB-443B-B9CB-E786DBBF0DD4}" srcId="{CB258441-0BAC-46EB-B5F5-835B0E4DA603}" destId="{09F2C61F-22E6-4E87-A762-9E5B52C94E92}" srcOrd="0" destOrd="0" parTransId="{F45C157C-2EA4-4EF4-93E1-6E90BB052E55}" sibTransId="{B43C8EB6-8380-4C2E-BB03-F34BA3CF8B6A}"/>
    <dgm:cxn modelId="{F7E8D1EE-0252-4415-BDE3-EC1E24A68119}" srcId="{610569C5-FF06-4731-8A5C-8F9CF4D0684E}" destId="{EE0676FA-B861-414C-A456-289299CFD49E}" srcOrd="1" destOrd="0" parTransId="{9948DDCF-9090-4E5D-9D70-93D6E92EDB8A}" sibTransId="{F691911E-CA92-418E-8859-246120002FEA}"/>
    <dgm:cxn modelId="{513938D3-E4E4-472E-978F-97255E7223C1}" type="presOf" srcId="{2EFB62E6-D6E2-4B56-989B-8C4124FBB045}" destId="{1CD413DB-9774-4164-A15F-42A126E103A9}" srcOrd="0" destOrd="0" presId="urn:microsoft.com/office/officeart/2005/8/layout/hList1"/>
    <dgm:cxn modelId="{B072C01B-9258-4F32-97A2-09A7D7295581}" type="presOf" srcId="{20FAB782-101D-4FEA-85B9-40B7F02F7B92}" destId="{023A69ED-207D-43B0-842B-F22333415F96}" srcOrd="0" destOrd="0" presId="urn:microsoft.com/office/officeart/2005/8/layout/hList1"/>
    <dgm:cxn modelId="{587B8A58-CF74-4202-8B12-897E5B4E88A1}" srcId="{905A0579-8A7A-4456-8DF6-8F52BA8B5A20}" destId="{8529F9F2-DD82-451A-AFE1-509FDA3947AD}" srcOrd="2" destOrd="0" parTransId="{78C9E5EC-01EA-43C4-AC9D-7103B4B1BD63}" sibTransId="{38F10460-C0B9-40C3-90E9-D3D9B890C3D6}"/>
    <dgm:cxn modelId="{40811D55-37A8-4A8D-BCF9-A86CD1F12485}" srcId="{739BAD30-C853-44D1-9747-1F9BC9061F62}" destId="{610569C5-FF06-4731-8A5C-8F9CF4D0684E}" srcOrd="1" destOrd="0" parTransId="{5A254833-2802-4B00-85AD-D455C9EE8B94}" sibTransId="{A06DDFBE-1009-4758-A0C8-34FC597F9C2D}"/>
    <dgm:cxn modelId="{308E1C22-A1A0-4262-A329-478F5BC6742C}" type="presOf" srcId="{1D3C875F-7C97-4F5E-BA29-176787E82775}" destId="{656D4507-F258-47A7-89AD-C0A10CCE5E37}" srcOrd="0" destOrd="1" presId="urn:microsoft.com/office/officeart/2005/8/layout/hList1"/>
    <dgm:cxn modelId="{98A1BA4E-9631-4F39-8ABD-AFA13480227D}" srcId="{739BAD30-C853-44D1-9747-1F9BC9061F62}" destId="{CB258441-0BAC-46EB-B5F5-835B0E4DA603}" srcOrd="0" destOrd="0" parTransId="{0AA7CEFE-6098-4531-A053-8A9B41F91752}" sibTransId="{4859E9AC-1BFC-47A1-951D-009B989FA977}"/>
    <dgm:cxn modelId="{F200A3C1-1586-400D-934F-ADB4ADE4689A}" srcId="{CB258441-0BAC-46EB-B5F5-835B0E4DA603}" destId="{D63DB90D-92BB-4B9E-BC6A-9E65DE59A3ED}" srcOrd="2" destOrd="0" parTransId="{409643F3-0435-441C-A188-30EE60811524}" sibTransId="{129FA2ED-C9FD-4B93-98AE-7B60D05B7EDB}"/>
    <dgm:cxn modelId="{BE67E610-B027-4467-B592-D1F26F58AF22}" type="presOf" srcId="{8529F9F2-DD82-451A-AFE1-509FDA3947AD}" destId="{023A69ED-207D-43B0-842B-F22333415F96}" srcOrd="0" destOrd="2" presId="urn:microsoft.com/office/officeart/2005/8/layout/hList1"/>
    <dgm:cxn modelId="{FB7EAAF9-3CDF-493D-B73F-A83A34CA636F}" type="presOf" srcId="{09F2C61F-22E6-4E87-A762-9E5B52C94E92}" destId="{656D4507-F258-47A7-89AD-C0A10CCE5E37}" srcOrd="0" destOrd="0" presId="urn:microsoft.com/office/officeart/2005/8/layout/hList1"/>
    <dgm:cxn modelId="{C69945F9-5338-40C7-BD46-D32404C47506}" type="presOf" srcId="{EE0676FA-B861-414C-A456-289299CFD49E}" destId="{1CD413DB-9774-4164-A15F-42A126E103A9}" srcOrd="0" destOrd="1" presId="urn:microsoft.com/office/officeart/2005/8/layout/hList1"/>
    <dgm:cxn modelId="{35ECDEC2-67D4-4538-B725-22E551AB744F}" type="presParOf" srcId="{6F079C5B-7786-446E-9505-567641500BED}" destId="{2FFFE5B3-17D0-4C20-A1D7-7091F0CE52F6}" srcOrd="0" destOrd="0" presId="urn:microsoft.com/office/officeart/2005/8/layout/hList1"/>
    <dgm:cxn modelId="{DBA6C2AE-7EF5-4E62-942F-F632402A9BF6}" type="presParOf" srcId="{2FFFE5B3-17D0-4C20-A1D7-7091F0CE52F6}" destId="{9695CA5B-ADE6-4ED6-BDD8-69A1F32715E7}" srcOrd="0" destOrd="0" presId="urn:microsoft.com/office/officeart/2005/8/layout/hList1"/>
    <dgm:cxn modelId="{3CEFCED3-1667-4373-AA59-68D783B1DE89}" type="presParOf" srcId="{2FFFE5B3-17D0-4C20-A1D7-7091F0CE52F6}" destId="{656D4507-F258-47A7-89AD-C0A10CCE5E37}" srcOrd="1" destOrd="0" presId="urn:microsoft.com/office/officeart/2005/8/layout/hList1"/>
    <dgm:cxn modelId="{2248A15E-6BC9-49D1-B8A5-70E4E0E9DDB8}" type="presParOf" srcId="{6F079C5B-7786-446E-9505-567641500BED}" destId="{2996C469-0B67-4278-B106-34EE196E29C6}" srcOrd="1" destOrd="0" presId="urn:microsoft.com/office/officeart/2005/8/layout/hList1"/>
    <dgm:cxn modelId="{E106C159-A702-4303-8195-E67094B7C8CF}" type="presParOf" srcId="{6F079C5B-7786-446E-9505-567641500BED}" destId="{7E5E47B4-EDFD-47CB-9041-274AFE75F76E}" srcOrd="2" destOrd="0" presId="urn:microsoft.com/office/officeart/2005/8/layout/hList1"/>
    <dgm:cxn modelId="{FB5644D8-01CD-4A65-82FD-FA02A6402DFA}" type="presParOf" srcId="{7E5E47B4-EDFD-47CB-9041-274AFE75F76E}" destId="{9F2EB63D-43FC-484A-BDBC-159E539AEB7C}" srcOrd="0" destOrd="0" presId="urn:microsoft.com/office/officeart/2005/8/layout/hList1"/>
    <dgm:cxn modelId="{DB60920A-2962-42CC-9C0C-9EBF9ED52B75}" type="presParOf" srcId="{7E5E47B4-EDFD-47CB-9041-274AFE75F76E}" destId="{1CD413DB-9774-4164-A15F-42A126E103A9}" srcOrd="1" destOrd="0" presId="urn:microsoft.com/office/officeart/2005/8/layout/hList1"/>
    <dgm:cxn modelId="{CAF09A27-A061-44D5-A508-EFC3E0AA5E24}" type="presParOf" srcId="{6F079C5B-7786-446E-9505-567641500BED}" destId="{7C01B808-115A-4CBD-B32F-BD3EE50A7B5C}" srcOrd="3" destOrd="0" presId="urn:microsoft.com/office/officeart/2005/8/layout/hList1"/>
    <dgm:cxn modelId="{75FDD530-F2F7-4746-9699-C03648408878}" type="presParOf" srcId="{6F079C5B-7786-446E-9505-567641500BED}" destId="{8E580C57-4A1B-414F-A6B0-8FEC4CD2588C}" srcOrd="4" destOrd="0" presId="urn:microsoft.com/office/officeart/2005/8/layout/hList1"/>
    <dgm:cxn modelId="{67CE7FE8-3670-4A6C-B6E3-84B65204A500}" type="presParOf" srcId="{8E580C57-4A1B-414F-A6B0-8FEC4CD2588C}" destId="{40350483-0BDF-48FB-A07A-66F5366C32E9}" srcOrd="0" destOrd="0" presId="urn:microsoft.com/office/officeart/2005/8/layout/hList1"/>
    <dgm:cxn modelId="{00351DCD-B150-4CD0-9B1B-3E40A1C9D28A}" type="presParOf" srcId="{8E580C57-4A1B-414F-A6B0-8FEC4CD2588C}" destId="{023A69ED-207D-43B0-842B-F22333415F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93648-7ED0-4C31-B660-D2C19234AE1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E2549A9-588E-4504-9933-913B1A935E5B}">
      <dgm:prSet phldrT="[Texto]"/>
      <dgm:spPr/>
      <dgm:t>
        <a:bodyPr/>
        <a:lstStyle/>
        <a:p>
          <a:r>
            <a:rPr lang="pt-BR" dirty="0"/>
            <a:t>GESTÃO SIEGES </a:t>
          </a:r>
        </a:p>
      </dgm:t>
    </dgm:pt>
    <dgm:pt modelId="{74DC5393-F462-4EA2-BEA9-916140D075B0}" type="parTrans" cxnId="{34D8D40E-7829-4984-8719-4A8BA6B0122B}">
      <dgm:prSet/>
      <dgm:spPr/>
      <dgm:t>
        <a:bodyPr/>
        <a:lstStyle/>
        <a:p>
          <a:endParaRPr lang="pt-BR"/>
        </a:p>
      </dgm:t>
    </dgm:pt>
    <dgm:pt modelId="{5F977928-C86C-40A0-BCA6-FFAF208B42FD}" type="sibTrans" cxnId="{34D8D40E-7829-4984-8719-4A8BA6B0122B}">
      <dgm:prSet/>
      <dgm:spPr/>
      <dgm:t>
        <a:bodyPr/>
        <a:lstStyle/>
        <a:p>
          <a:endParaRPr lang="pt-BR"/>
        </a:p>
      </dgm:t>
    </dgm:pt>
    <dgm:pt modelId="{E2CC93F8-B518-4237-8525-33DF6F2B2208}" type="asst">
      <dgm:prSet phldrT="[Texto]"/>
      <dgm:spPr/>
      <dgm:t>
        <a:bodyPr/>
        <a:lstStyle/>
        <a:p>
          <a:r>
            <a:rPr lang="pt-BR" dirty="0"/>
            <a:t>Técnicos da áreas estratégicas da SES</a:t>
          </a:r>
        </a:p>
      </dgm:t>
    </dgm:pt>
    <dgm:pt modelId="{48FD6BBF-7A68-4C2F-8096-C0ADC7C3C19B}" type="parTrans" cxnId="{057070EF-4221-40AB-B3B8-1153A8F4BB62}">
      <dgm:prSet/>
      <dgm:spPr/>
      <dgm:t>
        <a:bodyPr/>
        <a:lstStyle/>
        <a:p>
          <a:endParaRPr lang="pt-BR"/>
        </a:p>
      </dgm:t>
    </dgm:pt>
    <dgm:pt modelId="{62B89AA2-546E-4AF2-B4B5-A707C9039DB0}" type="sibTrans" cxnId="{057070EF-4221-40AB-B3B8-1153A8F4BB62}">
      <dgm:prSet/>
      <dgm:spPr/>
      <dgm:t>
        <a:bodyPr/>
        <a:lstStyle/>
        <a:p>
          <a:endParaRPr lang="pt-BR"/>
        </a:p>
      </dgm:t>
    </dgm:pt>
    <dgm:pt modelId="{E89E6317-D8D1-41B9-9EB9-EB28353411CA}">
      <dgm:prSet phldrT="[Texto]"/>
      <dgm:spPr/>
      <dgm:t>
        <a:bodyPr/>
        <a:lstStyle/>
        <a:p>
          <a:r>
            <a:rPr lang="pt-BR" dirty="0"/>
            <a:t>Equipe BD e desenvolvimento  </a:t>
          </a:r>
        </a:p>
      </dgm:t>
    </dgm:pt>
    <dgm:pt modelId="{A30502AF-8EE1-4E44-9886-35A6A4FAD166}" type="parTrans" cxnId="{393D911F-2263-4E3D-B6E1-96D8139754CD}">
      <dgm:prSet/>
      <dgm:spPr/>
      <dgm:t>
        <a:bodyPr/>
        <a:lstStyle/>
        <a:p>
          <a:endParaRPr lang="pt-BR"/>
        </a:p>
      </dgm:t>
    </dgm:pt>
    <dgm:pt modelId="{7CF4F56B-8E24-47B2-9499-4D78EFD40D1D}" type="sibTrans" cxnId="{393D911F-2263-4E3D-B6E1-96D8139754CD}">
      <dgm:prSet/>
      <dgm:spPr/>
      <dgm:t>
        <a:bodyPr/>
        <a:lstStyle/>
        <a:p>
          <a:endParaRPr lang="pt-BR"/>
        </a:p>
      </dgm:t>
    </dgm:pt>
    <dgm:pt modelId="{047F8E8F-E083-4164-BE1B-BF3D21028816}">
      <dgm:prSet phldrT="[Texto]"/>
      <dgm:spPr/>
      <dgm:t>
        <a:bodyPr/>
        <a:lstStyle/>
        <a:p>
          <a:r>
            <a:rPr lang="pt-BR" dirty="0"/>
            <a:t>Equipe análise</a:t>
          </a:r>
        </a:p>
      </dgm:t>
    </dgm:pt>
    <dgm:pt modelId="{D3129AA0-B5DC-4266-A529-E140D4F4D481}" type="parTrans" cxnId="{B4958AC0-05AB-4D41-9B6E-49279FBF62BF}">
      <dgm:prSet/>
      <dgm:spPr/>
      <dgm:t>
        <a:bodyPr/>
        <a:lstStyle/>
        <a:p>
          <a:endParaRPr lang="pt-BR"/>
        </a:p>
      </dgm:t>
    </dgm:pt>
    <dgm:pt modelId="{733CB979-3C79-4364-9E69-5A319ECC4686}" type="sibTrans" cxnId="{B4958AC0-05AB-4D41-9B6E-49279FBF62BF}">
      <dgm:prSet/>
      <dgm:spPr/>
      <dgm:t>
        <a:bodyPr/>
        <a:lstStyle/>
        <a:p>
          <a:endParaRPr lang="pt-BR"/>
        </a:p>
      </dgm:t>
    </dgm:pt>
    <dgm:pt modelId="{BF0A4A68-6F4E-4A2B-B430-F519C1785004}">
      <dgm:prSet phldrT="[Texto]"/>
      <dgm:spPr/>
      <dgm:t>
        <a:bodyPr/>
        <a:lstStyle/>
        <a:p>
          <a:r>
            <a:rPr lang="pt-BR" dirty="0"/>
            <a:t>Equipe comunicação de risco</a:t>
          </a:r>
        </a:p>
      </dgm:t>
    </dgm:pt>
    <dgm:pt modelId="{78558527-9865-43AE-86CA-09F037E56694}" type="parTrans" cxnId="{C504974A-5429-4823-AA4D-42F2703B057E}">
      <dgm:prSet/>
      <dgm:spPr/>
      <dgm:t>
        <a:bodyPr/>
        <a:lstStyle/>
        <a:p>
          <a:endParaRPr lang="pt-BR"/>
        </a:p>
      </dgm:t>
    </dgm:pt>
    <dgm:pt modelId="{474DC4F0-A77E-4C4C-B372-DDC04B6CF77B}" type="sibTrans" cxnId="{C504974A-5429-4823-AA4D-42F2703B057E}">
      <dgm:prSet/>
      <dgm:spPr/>
      <dgm:t>
        <a:bodyPr/>
        <a:lstStyle/>
        <a:p>
          <a:endParaRPr lang="pt-BR"/>
        </a:p>
      </dgm:t>
    </dgm:pt>
    <dgm:pt modelId="{D21BAB7B-85A2-44DA-9C0B-29BB5F9BB2D6}" type="pres">
      <dgm:prSet presAssocID="{EE593648-7ED0-4C31-B660-D2C19234AE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40344AB-256D-4FB4-A8DB-340441189258}" type="pres">
      <dgm:prSet presAssocID="{4E2549A9-588E-4504-9933-913B1A935E5B}" presName="hierRoot1" presStyleCnt="0">
        <dgm:presLayoutVars>
          <dgm:hierBranch val="init"/>
        </dgm:presLayoutVars>
      </dgm:prSet>
      <dgm:spPr/>
    </dgm:pt>
    <dgm:pt modelId="{F16BDFB6-2A08-4A52-8415-E4491BE19472}" type="pres">
      <dgm:prSet presAssocID="{4E2549A9-588E-4504-9933-913B1A935E5B}" presName="rootComposite1" presStyleCnt="0"/>
      <dgm:spPr/>
    </dgm:pt>
    <dgm:pt modelId="{5D0A4971-FCA2-48A9-80E0-4C6E644D4648}" type="pres">
      <dgm:prSet presAssocID="{4E2549A9-588E-4504-9933-913B1A935E5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7AF64C-B2C4-4317-8309-E3D60C22E0ED}" type="pres">
      <dgm:prSet presAssocID="{4E2549A9-588E-4504-9933-913B1A935E5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8CF62A6-D7C5-4BC4-AB82-DB22858349EE}" type="pres">
      <dgm:prSet presAssocID="{4E2549A9-588E-4504-9933-913B1A935E5B}" presName="hierChild2" presStyleCnt="0"/>
      <dgm:spPr/>
    </dgm:pt>
    <dgm:pt modelId="{05F20F2A-745E-4A41-9F71-1CC4FE9D75E6}" type="pres">
      <dgm:prSet presAssocID="{A30502AF-8EE1-4E44-9886-35A6A4FAD166}" presName="Name64" presStyleLbl="parChTrans1D2" presStyleIdx="0" presStyleCnt="4"/>
      <dgm:spPr/>
      <dgm:t>
        <a:bodyPr/>
        <a:lstStyle/>
        <a:p>
          <a:endParaRPr lang="pt-BR"/>
        </a:p>
      </dgm:t>
    </dgm:pt>
    <dgm:pt modelId="{30D4922C-6442-4FB1-BABC-F56DF65EF7B1}" type="pres">
      <dgm:prSet presAssocID="{E89E6317-D8D1-41B9-9EB9-EB28353411CA}" presName="hierRoot2" presStyleCnt="0">
        <dgm:presLayoutVars>
          <dgm:hierBranch val="init"/>
        </dgm:presLayoutVars>
      </dgm:prSet>
      <dgm:spPr/>
    </dgm:pt>
    <dgm:pt modelId="{F8A6BC5A-A5A8-42BB-B9EF-5FB7CB643C6F}" type="pres">
      <dgm:prSet presAssocID="{E89E6317-D8D1-41B9-9EB9-EB28353411CA}" presName="rootComposite" presStyleCnt="0"/>
      <dgm:spPr/>
    </dgm:pt>
    <dgm:pt modelId="{35F3E912-A75D-47A3-BC1D-D9BA36BE64F5}" type="pres">
      <dgm:prSet presAssocID="{E89E6317-D8D1-41B9-9EB9-EB28353411C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DFF49E-757C-441D-A4CA-8146B09D4FE5}" type="pres">
      <dgm:prSet presAssocID="{E89E6317-D8D1-41B9-9EB9-EB28353411CA}" presName="rootConnector" presStyleLbl="node2" presStyleIdx="0" presStyleCnt="3"/>
      <dgm:spPr/>
      <dgm:t>
        <a:bodyPr/>
        <a:lstStyle/>
        <a:p>
          <a:endParaRPr lang="pt-BR"/>
        </a:p>
      </dgm:t>
    </dgm:pt>
    <dgm:pt modelId="{73603068-6D6F-400C-9AEC-82D2DF801617}" type="pres">
      <dgm:prSet presAssocID="{E89E6317-D8D1-41B9-9EB9-EB28353411CA}" presName="hierChild4" presStyleCnt="0"/>
      <dgm:spPr/>
    </dgm:pt>
    <dgm:pt modelId="{78F0D0C4-6F7F-4221-9294-DAD36A7A674D}" type="pres">
      <dgm:prSet presAssocID="{E89E6317-D8D1-41B9-9EB9-EB28353411CA}" presName="hierChild5" presStyleCnt="0"/>
      <dgm:spPr/>
    </dgm:pt>
    <dgm:pt modelId="{594922CA-4171-48BE-9464-24F6BEAF143F}" type="pres">
      <dgm:prSet presAssocID="{D3129AA0-B5DC-4266-A529-E140D4F4D481}" presName="Name64" presStyleLbl="parChTrans1D2" presStyleIdx="1" presStyleCnt="4"/>
      <dgm:spPr/>
      <dgm:t>
        <a:bodyPr/>
        <a:lstStyle/>
        <a:p>
          <a:endParaRPr lang="pt-BR"/>
        </a:p>
      </dgm:t>
    </dgm:pt>
    <dgm:pt modelId="{FE310EAD-119B-4AEF-B666-D935079BEC02}" type="pres">
      <dgm:prSet presAssocID="{047F8E8F-E083-4164-BE1B-BF3D21028816}" presName="hierRoot2" presStyleCnt="0">
        <dgm:presLayoutVars>
          <dgm:hierBranch val="init"/>
        </dgm:presLayoutVars>
      </dgm:prSet>
      <dgm:spPr/>
    </dgm:pt>
    <dgm:pt modelId="{4E674FB1-5D74-4514-8F23-34AEA5B6F4AC}" type="pres">
      <dgm:prSet presAssocID="{047F8E8F-E083-4164-BE1B-BF3D21028816}" presName="rootComposite" presStyleCnt="0"/>
      <dgm:spPr/>
    </dgm:pt>
    <dgm:pt modelId="{10DED9CB-2E67-49A8-80B1-3E558CF299CE}" type="pres">
      <dgm:prSet presAssocID="{047F8E8F-E083-4164-BE1B-BF3D2102881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E8DE47-4B9C-4CD4-B96A-1706C9B4895F}" type="pres">
      <dgm:prSet presAssocID="{047F8E8F-E083-4164-BE1B-BF3D21028816}" presName="rootConnector" presStyleLbl="node2" presStyleIdx="1" presStyleCnt="3"/>
      <dgm:spPr/>
      <dgm:t>
        <a:bodyPr/>
        <a:lstStyle/>
        <a:p>
          <a:endParaRPr lang="pt-BR"/>
        </a:p>
      </dgm:t>
    </dgm:pt>
    <dgm:pt modelId="{74624AC7-8039-43B0-904D-83A0D44078E4}" type="pres">
      <dgm:prSet presAssocID="{047F8E8F-E083-4164-BE1B-BF3D21028816}" presName="hierChild4" presStyleCnt="0"/>
      <dgm:spPr/>
    </dgm:pt>
    <dgm:pt modelId="{BB89064A-DC4E-480F-B0D0-7047FB299898}" type="pres">
      <dgm:prSet presAssocID="{047F8E8F-E083-4164-BE1B-BF3D21028816}" presName="hierChild5" presStyleCnt="0"/>
      <dgm:spPr/>
    </dgm:pt>
    <dgm:pt modelId="{6AF2CE91-F012-4C2D-AB27-25EDC23BD180}" type="pres">
      <dgm:prSet presAssocID="{78558527-9865-43AE-86CA-09F037E56694}" presName="Name64" presStyleLbl="parChTrans1D2" presStyleIdx="2" presStyleCnt="4"/>
      <dgm:spPr/>
      <dgm:t>
        <a:bodyPr/>
        <a:lstStyle/>
        <a:p>
          <a:endParaRPr lang="pt-BR"/>
        </a:p>
      </dgm:t>
    </dgm:pt>
    <dgm:pt modelId="{3E2A9BE9-134B-4FAA-8823-3CDFA1DD6422}" type="pres">
      <dgm:prSet presAssocID="{BF0A4A68-6F4E-4A2B-B430-F519C1785004}" presName="hierRoot2" presStyleCnt="0">
        <dgm:presLayoutVars>
          <dgm:hierBranch val="init"/>
        </dgm:presLayoutVars>
      </dgm:prSet>
      <dgm:spPr/>
    </dgm:pt>
    <dgm:pt modelId="{81473F51-ED42-4239-A8B3-37531FCA36A8}" type="pres">
      <dgm:prSet presAssocID="{BF0A4A68-6F4E-4A2B-B430-F519C1785004}" presName="rootComposite" presStyleCnt="0"/>
      <dgm:spPr/>
    </dgm:pt>
    <dgm:pt modelId="{27EC1D09-F071-4ED9-ABC8-D6FB62E91676}" type="pres">
      <dgm:prSet presAssocID="{BF0A4A68-6F4E-4A2B-B430-F519C17850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AB318D-23F9-4019-937B-65AFEB7DF3EF}" type="pres">
      <dgm:prSet presAssocID="{BF0A4A68-6F4E-4A2B-B430-F519C1785004}" presName="rootConnector" presStyleLbl="node2" presStyleIdx="2" presStyleCnt="3"/>
      <dgm:spPr/>
      <dgm:t>
        <a:bodyPr/>
        <a:lstStyle/>
        <a:p>
          <a:endParaRPr lang="pt-BR"/>
        </a:p>
      </dgm:t>
    </dgm:pt>
    <dgm:pt modelId="{D21D2FFF-2C12-4226-9DA1-FC7E3C838987}" type="pres">
      <dgm:prSet presAssocID="{BF0A4A68-6F4E-4A2B-B430-F519C1785004}" presName="hierChild4" presStyleCnt="0"/>
      <dgm:spPr/>
    </dgm:pt>
    <dgm:pt modelId="{D1035065-03E1-42CA-81D8-421E4BCF6093}" type="pres">
      <dgm:prSet presAssocID="{BF0A4A68-6F4E-4A2B-B430-F519C1785004}" presName="hierChild5" presStyleCnt="0"/>
      <dgm:spPr/>
    </dgm:pt>
    <dgm:pt modelId="{D9A32033-2339-4034-9E9A-CFFCE2955E42}" type="pres">
      <dgm:prSet presAssocID="{4E2549A9-588E-4504-9933-913B1A935E5B}" presName="hierChild3" presStyleCnt="0"/>
      <dgm:spPr/>
    </dgm:pt>
    <dgm:pt modelId="{5494D2AB-848E-4739-8900-DF0F38222E3E}" type="pres">
      <dgm:prSet presAssocID="{48FD6BBF-7A68-4C2F-8096-C0ADC7C3C19B}" presName="Name115" presStyleLbl="parChTrans1D2" presStyleIdx="3" presStyleCnt="4"/>
      <dgm:spPr/>
      <dgm:t>
        <a:bodyPr/>
        <a:lstStyle/>
        <a:p>
          <a:endParaRPr lang="pt-BR"/>
        </a:p>
      </dgm:t>
    </dgm:pt>
    <dgm:pt modelId="{0051ED15-8DE6-433E-B3B7-1853EC252BC0}" type="pres">
      <dgm:prSet presAssocID="{E2CC93F8-B518-4237-8525-33DF6F2B2208}" presName="hierRoot3" presStyleCnt="0">
        <dgm:presLayoutVars>
          <dgm:hierBranch val="init"/>
        </dgm:presLayoutVars>
      </dgm:prSet>
      <dgm:spPr/>
    </dgm:pt>
    <dgm:pt modelId="{A6266711-C5B3-4E1B-9612-26CCF17B7A59}" type="pres">
      <dgm:prSet presAssocID="{E2CC93F8-B518-4237-8525-33DF6F2B2208}" presName="rootComposite3" presStyleCnt="0"/>
      <dgm:spPr/>
    </dgm:pt>
    <dgm:pt modelId="{2183A3F3-EB27-48AA-874F-136CE4FEDE54}" type="pres">
      <dgm:prSet presAssocID="{E2CC93F8-B518-4237-8525-33DF6F2B220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EC0A68-94D2-4921-A360-0FAE6B09BA1D}" type="pres">
      <dgm:prSet presAssocID="{E2CC93F8-B518-4237-8525-33DF6F2B2208}" presName="rootConnector3" presStyleLbl="asst1" presStyleIdx="0" presStyleCnt="1"/>
      <dgm:spPr/>
      <dgm:t>
        <a:bodyPr/>
        <a:lstStyle/>
        <a:p>
          <a:endParaRPr lang="pt-BR"/>
        </a:p>
      </dgm:t>
    </dgm:pt>
    <dgm:pt modelId="{CDE69891-85FF-442A-8914-F84D751A65A3}" type="pres">
      <dgm:prSet presAssocID="{E2CC93F8-B518-4237-8525-33DF6F2B2208}" presName="hierChild6" presStyleCnt="0"/>
      <dgm:spPr/>
    </dgm:pt>
    <dgm:pt modelId="{039E96A5-A6CD-4C0E-9C3A-BFC7036182DC}" type="pres">
      <dgm:prSet presAssocID="{E2CC93F8-B518-4237-8525-33DF6F2B2208}" presName="hierChild7" presStyleCnt="0"/>
      <dgm:spPr/>
    </dgm:pt>
  </dgm:ptLst>
  <dgm:cxnLst>
    <dgm:cxn modelId="{057070EF-4221-40AB-B3B8-1153A8F4BB62}" srcId="{4E2549A9-588E-4504-9933-913B1A935E5B}" destId="{E2CC93F8-B518-4237-8525-33DF6F2B2208}" srcOrd="0" destOrd="0" parTransId="{48FD6BBF-7A68-4C2F-8096-C0ADC7C3C19B}" sibTransId="{62B89AA2-546E-4AF2-B4B5-A707C9039DB0}"/>
    <dgm:cxn modelId="{3EF2429B-BB5E-48E4-A097-F584B364BCF6}" type="presOf" srcId="{E89E6317-D8D1-41B9-9EB9-EB28353411CA}" destId="{35F3E912-A75D-47A3-BC1D-D9BA36BE64F5}" srcOrd="0" destOrd="0" presId="urn:microsoft.com/office/officeart/2009/3/layout/HorizontalOrganizationChart"/>
    <dgm:cxn modelId="{28BC7530-6797-4800-83D6-CD78B15D770A}" type="presOf" srcId="{A30502AF-8EE1-4E44-9886-35A6A4FAD166}" destId="{05F20F2A-745E-4A41-9F71-1CC4FE9D75E6}" srcOrd="0" destOrd="0" presId="urn:microsoft.com/office/officeart/2009/3/layout/HorizontalOrganizationChart"/>
    <dgm:cxn modelId="{34D8D40E-7829-4984-8719-4A8BA6B0122B}" srcId="{EE593648-7ED0-4C31-B660-D2C19234AE18}" destId="{4E2549A9-588E-4504-9933-913B1A935E5B}" srcOrd="0" destOrd="0" parTransId="{74DC5393-F462-4EA2-BEA9-916140D075B0}" sibTransId="{5F977928-C86C-40A0-BCA6-FFAF208B42FD}"/>
    <dgm:cxn modelId="{246A7FF2-7A8A-4781-AD21-0B455D4BE9F9}" type="presOf" srcId="{EE593648-7ED0-4C31-B660-D2C19234AE18}" destId="{D21BAB7B-85A2-44DA-9C0B-29BB5F9BB2D6}" srcOrd="0" destOrd="0" presId="urn:microsoft.com/office/officeart/2009/3/layout/HorizontalOrganizationChart"/>
    <dgm:cxn modelId="{671D4A49-6FE5-472A-B7A7-B68A4168B89E}" type="presOf" srcId="{BF0A4A68-6F4E-4A2B-B430-F519C1785004}" destId="{ACAB318D-23F9-4019-937B-65AFEB7DF3EF}" srcOrd="1" destOrd="0" presId="urn:microsoft.com/office/officeart/2009/3/layout/HorizontalOrganizationChart"/>
    <dgm:cxn modelId="{491E01C0-ABCD-4380-A169-2D12C9EFB213}" type="presOf" srcId="{047F8E8F-E083-4164-BE1B-BF3D21028816}" destId="{10DED9CB-2E67-49A8-80B1-3E558CF299CE}" srcOrd="0" destOrd="0" presId="urn:microsoft.com/office/officeart/2009/3/layout/HorizontalOrganizationChart"/>
    <dgm:cxn modelId="{A0C821DA-A69A-4E1F-81DF-29065A50F0A0}" type="presOf" srcId="{4E2549A9-588E-4504-9933-913B1A935E5B}" destId="{5D0A4971-FCA2-48A9-80E0-4C6E644D4648}" srcOrd="0" destOrd="0" presId="urn:microsoft.com/office/officeart/2009/3/layout/HorizontalOrganizationChart"/>
    <dgm:cxn modelId="{837EBDF5-ADC1-47C5-AB14-399EC860E63D}" type="presOf" srcId="{48FD6BBF-7A68-4C2F-8096-C0ADC7C3C19B}" destId="{5494D2AB-848E-4739-8900-DF0F38222E3E}" srcOrd="0" destOrd="0" presId="urn:microsoft.com/office/officeart/2009/3/layout/HorizontalOrganizationChart"/>
    <dgm:cxn modelId="{393D911F-2263-4E3D-B6E1-96D8139754CD}" srcId="{4E2549A9-588E-4504-9933-913B1A935E5B}" destId="{E89E6317-D8D1-41B9-9EB9-EB28353411CA}" srcOrd="1" destOrd="0" parTransId="{A30502AF-8EE1-4E44-9886-35A6A4FAD166}" sibTransId="{7CF4F56B-8E24-47B2-9499-4D78EFD40D1D}"/>
    <dgm:cxn modelId="{CF3AD4B0-0E01-49CE-B8E7-2EF0ACEC2BD0}" type="presOf" srcId="{E89E6317-D8D1-41B9-9EB9-EB28353411CA}" destId="{8BDFF49E-757C-441D-A4CA-8146B09D4FE5}" srcOrd="1" destOrd="0" presId="urn:microsoft.com/office/officeart/2009/3/layout/HorizontalOrganizationChart"/>
    <dgm:cxn modelId="{3221CB59-3913-4C3C-81B9-8A1D4BBDC0C7}" type="presOf" srcId="{D3129AA0-B5DC-4266-A529-E140D4F4D481}" destId="{594922CA-4171-48BE-9464-24F6BEAF143F}" srcOrd="0" destOrd="0" presId="urn:microsoft.com/office/officeart/2009/3/layout/HorizontalOrganizationChart"/>
    <dgm:cxn modelId="{389A560B-7D2B-4CAE-B121-D457DC6F22CD}" type="presOf" srcId="{E2CC93F8-B518-4237-8525-33DF6F2B2208}" destId="{A0EC0A68-94D2-4921-A360-0FAE6B09BA1D}" srcOrd="1" destOrd="0" presId="urn:microsoft.com/office/officeart/2009/3/layout/HorizontalOrganizationChart"/>
    <dgm:cxn modelId="{39299545-D5F6-47FC-83F1-2FFAA390488B}" type="presOf" srcId="{BF0A4A68-6F4E-4A2B-B430-F519C1785004}" destId="{27EC1D09-F071-4ED9-ABC8-D6FB62E91676}" srcOrd="0" destOrd="0" presId="urn:microsoft.com/office/officeart/2009/3/layout/HorizontalOrganizationChart"/>
    <dgm:cxn modelId="{C504974A-5429-4823-AA4D-42F2703B057E}" srcId="{4E2549A9-588E-4504-9933-913B1A935E5B}" destId="{BF0A4A68-6F4E-4A2B-B430-F519C1785004}" srcOrd="3" destOrd="0" parTransId="{78558527-9865-43AE-86CA-09F037E56694}" sibTransId="{474DC4F0-A77E-4C4C-B372-DDC04B6CF77B}"/>
    <dgm:cxn modelId="{B2955AA9-67A0-47BC-AB25-949E9FA56011}" type="presOf" srcId="{047F8E8F-E083-4164-BE1B-BF3D21028816}" destId="{FCE8DE47-4B9C-4CD4-B96A-1706C9B4895F}" srcOrd="1" destOrd="0" presId="urn:microsoft.com/office/officeart/2009/3/layout/HorizontalOrganizationChart"/>
    <dgm:cxn modelId="{7D580344-A5B0-4795-B0F5-F0B22BA1F033}" type="presOf" srcId="{78558527-9865-43AE-86CA-09F037E56694}" destId="{6AF2CE91-F012-4C2D-AB27-25EDC23BD180}" srcOrd="0" destOrd="0" presId="urn:microsoft.com/office/officeart/2009/3/layout/HorizontalOrganizationChart"/>
    <dgm:cxn modelId="{C78134DD-1E32-4872-8F2C-3FBCC3F79F27}" type="presOf" srcId="{4E2549A9-588E-4504-9933-913B1A935E5B}" destId="{DF7AF64C-B2C4-4317-8309-E3D60C22E0ED}" srcOrd="1" destOrd="0" presId="urn:microsoft.com/office/officeart/2009/3/layout/HorizontalOrganizationChart"/>
    <dgm:cxn modelId="{B4958AC0-05AB-4D41-9B6E-49279FBF62BF}" srcId="{4E2549A9-588E-4504-9933-913B1A935E5B}" destId="{047F8E8F-E083-4164-BE1B-BF3D21028816}" srcOrd="2" destOrd="0" parTransId="{D3129AA0-B5DC-4266-A529-E140D4F4D481}" sibTransId="{733CB979-3C79-4364-9E69-5A319ECC4686}"/>
    <dgm:cxn modelId="{0E1B9479-8EAB-4664-9B8A-0A57E80B1A5D}" type="presOf" srcId="{E2CC93F8-B518-4237-8525-33DF6F2B2208}" destId="{2183A3F3-EB27-48AA-874F-136CE4FEDE54}" srcOrd="0" destOrd="0" presId="urn:microsoft.com/office/officeart/2009/3/layout/HorizontalOrganizationChart"/>
    <dgm:cxn modelId="{C03EAFD3-C26F-469D-B505-8285EFB09C0B}" type="presParOf" srcId="{D21BAB7B-85A2-44DA-9C0B-29BB5F9BB2D6}" destId="{040344AB-256D-4FB4-A8DB-340441189258}" srcOrd="0" destOrd="0" presId="urn:microsoft.com/office/officeart/2009/3/layout/HorizontalOrganizationChart"/>
    <dgm:cxn modelId="{DB878667-8111-49BB-8505-3AEDEE8CD29E}" type="presParOf" srcId="{040344AB-256D-4FB4-A8DB-340441189258}" destId="{F16BDFB6-2A08-4A52-8415-E4491BE19472}" srcOrd="0" destOrd="0" presId="urn:microsoft.com/office/officeart/2009/3/layout/HorizontalOrganizationChart"/>
    <dgm:cxn modelId="{0F1AA08F-07B1-4F3C-986F-9D85A7327E08}" type="presParOf" srcId="{F16BDFB6-2A08-4A52-8415-E4491BE19472}" destId="{5D0A4971-FCA2-48A9-80E0-4C6E644D4648}" srcOrd="0" destOrd="0" presId="urn:microsoft.com/office/officeart/2009/3/layout/HorizontalOrganizationChart"/>
    <dgm:cxn modelId="{06CD62FB-2B7E-49E8-A7E6-378811878589}" type="presParOf" srcId="{F16BDFB6-2A08-4A52-8415-E4491BE19472}" destId="{DF7AF64C-B2C4-4317-8309-E3D60C22E0ED}" srcOrd="1" destOrd="0" presId="urn:microsoft.com/office/officeart/2009/3/layout/HorizontalOrganizationChart"/>
    <dgm:cxn modelId="{0C81E55A-A4BB-4128-9EE4-6EA9D13B0CB6}" type="presParOf" srcId="{040344AB-256D-4FB4-A8DB-340441189258}" destId="{C8CF62A6-D7C5-4BC4-AB82-DB22858349EE}" srcOrd="1" destOrd="0" presId="urn:microsoft.com/office/officeart/2009/3/layout/HorizontalOrganizationChart"/>
    <dgm:cxn modelId="{03DE5A63-D471-4C4C-923B-B9FF35D37226}" type="presParOf" srcId="{C8CF62A6-D7C5-4BC4-AB82-DB22858349EE}" destId="{05F20F2A-745E-4A41-9F71-1CC4FE9D75E6}" srcOrd="0" destOrd="0" presId="urn:microsoft.com/office/officeart/2009/3/layout/HorizontalOrganizationChart"/>
    <dgm:cxn modelId="{8355E1E2-9832-4DD3-AA88-5741619253EF}" type="presParOf" srcId="{C8CF62A6-D7C5-4BC4-AB82-DB22858349EE}" destId="{30D4922C-6442-4FB1-BABC-F56DF65EF7B1}" srcOrd="1" destOrd="0" presId="urn:microsoft.com/office/officeart/2009/3/layout/HorizontalOrganizationChart"/>
    <dgm:cxn modelId="{A97E2312-73E9-46F2-8F13-0974DD45B712}" type="presParOf" srcId="{30D4922C-6442-4FB1-BABC-F56DF65EF7B1}" destId="{F8A6BC5A-A5A8-42BB-B9EF-5FB7CB643C6F}" srcOrd="0" destOrd="0" presId="urn:microsoft.com/office/officeart/2009/3/layout/HorizontalOrganizationChart"/>
    <dgm:cxn modelId="{234EF524-15CF-430F-9B71-1E8078C5ADBB}" type="presParOf" srcId="{F8A6BC5A-A5A8-42BB-B9EF-5FB7CB643C6F}" destId="{35F3E912-A75D-47A3-BC1D-D9BA36BE64F5}" srcOrd="0" destOrd="0" presId="urn:microsoft.com/office/officeart/2009/3/layout/HorizontalOrganizationChart"/>
    <dgm:cxn modelId="{E50EBFD8-39FC-4AF1-9F8E-AD0F20C99584}" type="presParOf" srcId="{F8A6BC5A-A5A8-42BB-B9EF-5FB7CB643C6F}" destId="{8BDFF49E-757C-441D-A4CA-8146B09D4FE5}" srcOrd="1" destOrd="0" presId="urn:microsoft.com/office/officeart/2009/3/layout/HorizontalOrganizationChart"/>
    <dgm:cxn modelId="{CA91C63B-07A9-45F4-A737-5CA61080787C}" type="presParOf" srcId="{30D4922C-6442-4FB1-BABC-F56DF65EF7B1}" destId="{73603068-6D6F-400C-9AEC-82D2DF801617}" srcOrd="1" destOrd="0" presId="urn:microsoft.com/office/officeart/2009/3/layout/HorizontalOrganizationChart"/>
    <dgm:cxn modelId="{028977C1-660F-4A85-B242-A2CE4EE4EEE7}" type="presParOf" srcId="{30D4922C-6442-4FB1-BABC-F56DF65EF7B1}" destId="{78F0D0C4-6F7F-4221-9294-DAD36A7A674D}" srcOrd="2" destOrd="0" presId="urn:microsoft.com/office/officeart/2009/3/layout/HorizontalOrganizationChart"/>
    <dgm:cxn modelId="{5A1E8BA6-38EB-4AF5-88BC-F4C83EAFE3A5}" type="presParOf" srcId="{C8CF62A6-D7C5-4BC4-AB82-DB22858349EE}" destId="{594922CA-4171-48BE-9464-24F6BEAF143F}" srcOrd="2" destOrd="0" presId="urn:microsoft.com/office/officeart/2009/3/layout/HorizontalOrganizationChart"/>
    <dgm:cxn modelId="{E09A24FF-E352-483F-AB8F-FFCC8825C09F}" type="presParOf" srcId="{C8CF62A6-D7C5-4BC4-AB82-DB22858349EE}" destId="{FE310EAD-119B-4AEF-B666-D935079BEC02}" srcOrd="3" destOrd="0" presId="urn:microsoft.com/office/officeart/2009/3/layout/HorizontalOrganizationChart"/>
    <dgm:cxn modelId="{FB6CCDFB-89E2-4B16-8C26-05387D2B9026}" type="presParOf" srcId="{FE310EAD-119B-4AEF-B666-D935079BEC02}" destId="{4E674FB1-5D74-4514-8F23-34AEA5B6F4AC}" srcOrd="0" destOrd="0" presId="urn:microsoft.com/office/officeart/2009/3/layout/HorizontalOrganizationChart"/>
    <dgm:cxn modelId="{3C239F0D-84CB-4932-A4D0-72F1BD0F31E7}" type="presParOf" srcId="{4E674FB1-5D74-4514-8F23-34AEA5B6F4AC}" destId="{10DED9CB-2E67-49A8-80B1-3E558CF299CE}" srcOrd="0" destOrd="0" presId="urn:microsoft.com/office/officeart/2009/3/layout/HorizontalOrganizationChart"/>
    <dgm:cxn modelId="{2478EBCC-EF99-4E89-B8A0-1D57051DB0E1}" type="presParOf" srcId="{4E674FB1-5D74-4514-8F23-34AEA5B6F4AC}" destId="{FCE8DE47-4B9C-4CD4-B96A-1706C9B4895F}" srcOrd="1" destOrd="0" presId="urn:microsoft.com/office/officeart/2009/3/layout/HorizontalOrganizationChart"/>
    <dgm:cxn modelId="{C438A112-FA2F-4E76-8B84-A92ABA51C189}" type="presParOf" srcId="{FE310EAD-119B-4AEF-B666-D935079BEC02}" destId="{74624AC7-8039-43B0-904D-83A0D44078E4}" srcOrd="1" destOrd="0" presId="urn:microsoft.com/office/officeart/2009/3/layout/HorizontalOrganizationChart"/>
    <dgm:cxn modelId="{FA06C3DB-F03B-4611-9D50-0D71190497F7}" type="presParOf" srcId="{FE310EAD-119B-4AEF-B666-D935079BEC02}" destId="{BB89064A-DC4E-480F-B0D0-7047FB299898}" srcOrd="2" destOrd="0" presId="urn:microsoft.com/office/officeart/2009/3/layout/HorizontalOrganizationChart"/>
    <dgm:cxn modelId="{022CF8C8-434A-4FED-B072-240E3AABDFEE}" type="presParOf" srcId="{C8CF62A6-D7C5-4BC4-AB82-DB22858349EE}" destId="{6AF2CE91-F012-4C2D-AB27-25EDC23BD180}" srcOrd="4" destOrd="0" presId="urn:microsoft.com/office/officeart/2009/3/layout/HorizontalOrganizationChart"/>
    <dgm:cxn modelId="{5CEF7E04-E84D-40EB-8EFD-1762F516AE9B}" type="presParOf" srcId="{C8CF62A6-D7C5-4BC4-AB82-DB22858349EE}" destId="{3E2A9BE9-134B-4FAA-8823-3CDFA1DD6422}" srcOrd="5" destOrd="0" presId="urn:microsoft.com/office/officeart/2009/3/layout/HorizontalOrganizationChart"/>
    <dgm:cxn modelId="{77C981D8-B625-4DFD-AF90-D559DC2812CA}" type="presParOf" srcId="{3E2A9BE9-134B-4FAA-8823-3CDFA1DD6422}" destId="{81473F51-ED42-4239-A8B3-37531FCA36A8}" srcOrd="0" destOrd="0" presId="urn:microsoft.com/office/officeart/2009/3/layout/HorizontalOrganizationChart"/>
    <dgm:cxn modelId="{7E13271D-BF12-406D-83DD-C99409A1667E}" type="presParOf" srcId="{81473F51-ED42-4239-A8B3-37531FCA36A8}" destId="{27EC1D09-F071-4ED9-ABC8-D6FB62E91676}" srcOrd="0" destOrd="0" presId="urn:microsoft.com/office/officeart/2009/3/layout/HorizontalOrganizationChart"/>
    <dgm:cxn modelId="{0C248A48-F7EB-46B9-8339-B94E36EEB09A}" type="presParOf" srcId="{81473F51-ED42-4239-A8B3-37531FCA36A8}" destId="{ACAB318D-23F9-4019-937B-65AFEB7DF3EF}" srcOrd="1" destOrd="0" presId="urn:microsoft.com/office/officeart/2009/3/layout/HorizontalOrganizationChart"/>
    <dgm:cxn modelId="{6D401603-444B-4545-85E6-6A842596837B}" type="presParOf" srcId="{3E2A9BE9-134B-4FAA-8823-3CDFA1DD6422}" destId="{D21D2FFF-2C12-4226-9DA1-FC7E3C838987}" srcOrd="1" destOrd="0" presId="urn:microsoft.com/office/officeart/2009/3/layout/HorizontalOrganizationChart"/>
    <dgm:cxn modelId="{9A93AAB6-B4B4-4D5D-860B-A00051782348}" type="presParOf" srcId="{3E2A9BE9-134B-4FAA-8823-3CDFA1DD6422}" destId="{D1035065-03E1-42CA-81D8-421E4BCF6093}" srcOrd="2" destOrd="0" presId="urn:microsoft.com/office/officeart/2009/3/layout/HorizontalOrganizationChart"/>
    <dgm:cxn modelId="{ADE2CEE0-061B-47A4-BFDD-DE7AA349A78D}" type="presParOf" srcId="{040344AB-256D-4FB4-A8DB-340441189258}" destId="{D9A32033-2339-4034-9E9A-CFFCE2955E42}" srcOrd="2" destOrd="0" presId="urn:microsoft.com/office/officeart/2009/3/layout/HorizontalOrganizationChart"/>
    <dgm:cxn modelId="{7CACED70-7C14-4F99-B034-3E6D3ADABA52}" type="presParOf" srcId="{D9A32033-2339-4034-9E9A-CFFCE2955E42}" destId="{5494D2AB-848E-4739-8900-DF0F38222E3E}" srcOrd="0" destOrd="0" presId="urn:microsoft.com/office/officeart/2009/3/layout/HorizontalOrganizationChart"/>
    <dgm:cxn modelId="{0139CFE9-2E84-4103-A109-9DFC44FC03A2}" type="presParOf" srcId="{D9A32033-2339-4034-9E9A-CFFCE2955E42}" destId="{0051ED15-8DE6-433E-B3B7-1853EC252BC0}" srcOrd="1" destOrd="0" presId="urn:microsoft.com/office/officeart/2009/3/layout/HorizontalOrganizationChart"/>
    <dgm:cxn modelId="{430E64AC-28BF-415B-8FB3-B506713C5E85}" type="presParOf" srcId="{0051ED15-8DE6-433E-B3B7-1853EC252BC0}" destId="{A6266711-C5B3-4E1B-9612-26CCF17B7A59}" srcOrd="0" destOrd="0" presId="urn:microsoft.com/office/officeart/2009/3/layout/HorizontalOrganizationChart"/>
    <dgm:cxn modelId="{83488A27-0F48-48EE-81DE-F69F64BEBF16}" type="presParOf" srcId="{A6266711-C5B3-4E1B-9612-26CCF17B7A59}" destId="{2183A3F3-EB27-48AA-874F-136CE4FEDE54}" srcOrd="0" destOrd="0" presId="urn:microsoft.com/office/officeart/2009/3/layout/HorizontalOrganizationChart"/>
    <dgm:cxn modelId="{6BA5EFE6-9D30-40BB-A53E-C9B0C84DF300}" type="presParOf" srcId="{A6266711-C5B3-4E1B-9612-26CCF17B7A59}" destId="{A0EC0A68-94D2-4921-A360-0FAE6B09BA1D}" srcOrd="1" destOrd="0" presId="urn:microsoft.com/office/officeart/2009/3/layout/HorizontalOrganizationChart"/>
    <dgm:cxn modelId="{27E9CF42-2DF2-4F45-82BF-CA6846F4A2DD}" type="presParOf" srcId="{0051ED15-8DE6-433E-B3B7-1853EC252BC0}" destId="{CDE69891-85FF-442A-8914-F84D751A65A3}" srcOrd="1" destOrd="0" presId="urn:microsoft.com/office/officeart/2009/3/layout/HorizontalOrganizationChart"/>
    <dgm:cxn modelId="{6AAD255C-7F68-4100-AE0E-DC7A50F4C163}" type="presParOf" srcId="{0051ED15-8DE6-433E-B3B7-1853EC252BC0}" destId="{039E96A5-A6CD-4C0E-9C3A-BFC7036182D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F3467-CDD8-4FC7-A8FE-B4223375B0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550CD-E5FC-480C-9199-8324AF958F9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Datawarehouse da SES-MT;</a:t>
          </a:r>
          <a:endParaRPr lang="en-US"/>
        </a:p>
      </dgm:t>
    </dgm:pt>
    <dgm:pt modelId="{09238D28-80E5-4197-941E-76DF6A60E4EF}" type="parTrans" cxnId="{01B0EB88-6F5B-4DC5-A597-2AE7E3C9F128}">
      <dgm:prSet/>
      <dgm:spPr/>
      <dgm:t>
        <a:bodyPr/>
        <a:lstStyle/>
        <a:p>
          <a:endParaRPr lang="en-US"/>
        </a:p>
      </dgm:t>
    </dgm:pt>
    <dgm:pt modelId="{176C43B8-D8C4-4D35-A293-F54AE700C778}" type="sibTrans" cxnId="{01B0EB88-6F5B-4DC5-A597-2AE7E3C9F128}">
      <dgm:prSet/>
      <dgm:spPr/>
      <dgm:t>
        <a:bodyPr/>
        <a:lstStyle/>
        <a:p>
          <a:endParaRPr lang="en-US"/>
        </a:p>
      </dgm:t>
    </dgm:pt>
    <dgm:pt modelId="{7B69709A-7834-423D-BC48-440E4CA7380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Planejamento do DataLake;</a:t>
          </a:r>
          <a:endParaRPr lang="en-US"/>
        </a:p>
      </dgm:t>
    </dgm:pt>
    <dgm:pt modelId="{4AE96E91-C4D5-4443-83A5-C1EADC21857C}" type="parTrans" cxnId="{9913B36A-A963-4AF5-86C9-D544A80F55CD}">
      <dgm:prSet/>
      <dgm:spPr/>
      <dgm:t>
        <a:bodyPr/>
        <a:lstStyle/>
        <a:p>
          <a:endParaRPr lang="en-US"/>
        </a:p>
      </dgm:t>
    </dgm:pt>
    <dgm:pt modelId="{1276E955-59E2-4CB2-B700-B8493D48187A}" type="sibTrans" cxnId="{9913B36A-A963-4AF5-86C9-D544A80F55CD}">
      <dgm:prSet/>
      <dgm:spPr/>
      <dgm:t>
        <a:bodyPr/>
        <a:lstStyle/>
        <a:p>
          <a:endParaRPr lang="en-US"/>
        </a:p>
      </dgm:t>
    </dgm:pt>
    <dgm:pt modelId="{0D0CC8C5-3D83-4BA3-8652-18637E4B5EC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Rotinas de ETL;</a:t>
          </a:r>
          <a:endParaRPr lang="en-US"/>
        </a:p>
      </dgm:t>
    </dgm:pt>
    <dgm:pt modelId="{39801874-8504-4FF2-B5DE-793CD0B934D8}" type="parTrans" cxnId="{FC27ACC7-F37B-4B81-AD9B-1D9386D51B60}">
      <dgm:prSet/>
      <dgm:spPr/>
      <dgm:t>
        <a:bodyPr/>
        <a:lstStyle/>
        <a:p>
          <a:endParaRPr lang="en-US"/>
        </a:p>
      </dgm:t>
    </dgm:pt>
    <dgm:pt modelId="{D9468A32-5FEF-459A-827A-D3D984352D8C}" type="sibTrans" cxnId="{FC27ACC7-F37B-4B81-AD9B-1D9386D51B60}">
      <dgm:prSet/>
      <dgm:spPr/>
      <dgm:t>
        <a:bodyPr/>
        <a:lstStyle/>
        <a:p>
          <a:endParaRPr lang="en-US"/>
        </a:p>
      </dgm:t>
    </dgm:pt>
    <dgm:pt modelId="{C426D699-C14B-4108-9D4A-C37D25C9668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Infraestrutura;</a:t>
          </a:r>
          <a:endParaRPr lang="en-US"/>
        </a:p>
      </dgm:t>
    </dgm:pt>
    <dgm:pt modelId="{D8B19955-7088-46DB-9A73-98E13AA5E22E}" type="parTrans" cxnId="{54CC43C3-A6EE-4D42-90B9-F8E386FD05D2}">
      <dgm:prSet/>
      <dgm:spPr/>
      <dgm:t>
        <a:bodyPr/>
        <a:lstStyle/>
        <a:p>
          <a:endParaRPr lang="en-US"/>
        </a:p>
      </dgm:t>
    </dgm:pt>
    <dgm:pt modelId="{866D4904-5E83-4CE6-B582-2195FAD40E01}" type="sibTrans" cxnId="{54CC43C3-A6EE-4D42-90B9-F8E386FD05D2}">
      <dgm:prSet/>
      <dgm:spPr/>
      <dgm:t>
        <a:bodyPr/>
        <a:lstStyle/>
        <a:p>
          <a:endParaRPr lang="en-US"/>
        </a:p>
      </dgm:t>
    </dgm:pt>
    <dgm:pt modelId="{E1A911F7-1844-4B78-B596-4A68D1883222}" type="pres">
      <dgm:prSet presAssocID="{6DBF3467-CDD8-4FC7-A8FE-B4223375B0E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B65A95-3443-4A8E-831A-36CD6C022FA9}" type="pres">
      <dgm:prSet presAssocID="{3D0550CD-E5FC-480C-9199-8324AF958F99}" presName="compNode" presStyleCnt="0"/>
      <dgm:spPr/>
    </dgm:pt>
    <dgm:pt modelId="{D92886F3-C00C-4089-BE78-12987E6B312B}" type="pres">
      <dgm:prSet presAssocID="{3D0550CD-E5FC-480C-9199-8324AF958F99}" presName="bgRect" presStyleLbl="bgShp" presStyleIdx="0" presStyleCnt="4"/>
      <dgm:spPr/>
    </dgm:pt>
    <dgm:pt modelId="{01A58E3D-9894-45DF-97AD-121004637CE7}" type="pres">
      <dgm:prSet presAssocID="{3D0550CD-E5FC-480C-9199-8324AF958F9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Montanhas"/>
        </a:ext>
      </dgm:extLst>
    </dgm:pt>
    <dgm:pt modelId="{257D46FD-AA6A-4E5D-A782-C0DB891F7359}" type="pres">
      <dgm:prSet presAssocID="{3D0550CD-E5FC-480C-9199-8324AF958F99}" presName="spaceRect" presStyleCnt="0"/>
      <dgm:spPr/>
    </dgm:pt>
    <dgm:pt modelId="{223A13C9-B858-43E6-88ED-675CE36C8C64}" type="pres">
      <dgm:prSet presAssocID="{3D0550CD-E5FC-480C-9199-8324AF958F9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6D09B155-AEDF-4AB7-8465-04B7D5AB894A}" type="pres">
      <dgm:prSet presAssocID="{176C43B8-D8C4-4D35-A293-F54AE700C778}" presName="sibTrans" presStyleCnt="0"/>
      <dgm:spPr/>
    </dgm:pt>
    <dgm:pt modelId="{233E5D3E-21D8-4FC5-A316-C35E83336B94}" type="pres">
      <dgm:prSet presAssocID="{7B69709A-7834-423D-BC48-440E4CA73807}" presName="compNode" presStyleCnt="0"/>
      <dgm:spPr/>
    </dgm:pt>
    <dgm:pt modelId="{34E94B64-414B-4D94-BDEC-283113850DE9}" type="pres">
      <dgm:prSet presAssocID="{7B69709A-7834-423D-BC48-440E4CA73807}" presName="bgRect" presStyleLbl="bgShp" presStyleIdx="1" presStyleCnt="4"/>
      <dgm:spPr/>
    </dgm:pt>
    <dgm:pt modelId="{7E813CD5-1569-454C-AF00-C51849D08BB7}" type="pres">
      <dgm:prSet presAssocID="{7B69709A-7834-423D-BC48-440E4CA73807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ista de Verificação"/>
        </a:ext>
      </dgm:extLst>
    </dgm:pt>
    <dgm:pt modelId="{24753EC6-2CE3-4583-B9C0-0FC7632C3F05}" type="pres">
      <dgm:prSet presAssocID="{7B69709A-7834-423D-BC48-440E4CA73807}" presName="spaceRect" presStyleCnt="0"/>
      <dgm:spPr/>
    </dgm:pt>
    <dgm:pt modelId="{D930EF36-07D4-4E12-802C-5E6164BE952A}" type="pres">
      <dgm:prSet presAssocID="{7B69709A-7834-423D-BC48-440E4CA7380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C510AB-02E0-4C07-8CDF-2EC22A8B39E8}" type="pres">
      <dgm:prSet presAssocID="{1276E955-59E2-4CB2-B700-B8493D48187A}" presName="sibTrans" presStyleCnt="0"/>
      <dgm:spPr/>
    </dgm:pt>
    <dgm:pt modelId="{E8B321D9-2578-47E4-A52A-AEF56AA5F6E8}" type="pres">
      <dgm:prSet presAssocID="{0D0CC8C5-3D83-4BA3-8652-18637E4B5ECE}" presName="compNode" presStyleCnt="0"/>
      <dgm:spPr/>
    </dgm:pt>
    <dgm:pt modelId="{FEE3179A-25B2-41F1-8E32-BC35F96F2253}" type="pres">
      <dgm:prSet presAssocID="{0D0CC8C5-3D83-4BA3-8652-18637E4B5ECE}" presName="bgRect" presStyleLbl="bgShp" presStyleIdx="2" presStyleCnt="4"/>
      <dgm:spPr/>
    </dgm:pt>
    <dgm:pt modelId="{4699CFDA-BF73-4262-8857-6AC71D293E09}" type="pres">
      <dgm:prSet presAssocID="{0D0CC8C5-3D83-4BA3-8652-18637E4B5EC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DEAAD914-D0A1-4C97-8E89-7E1465D55A3F}" type="pres">
      <dgm:prSet presAssocID="{0D0CC8C5-3D83-4BA3-8652-18637E4B5ECE}" presName="spaceRect" presStyleCnt="0"/>
      <dgm:spPr/>
    </dgm:pt>
    <dgm:pt modelId="{43299D52-BBBE-48BF-9320-4795B5236136}" type="pres">
      <dgm:prSet presAssocID="{0D0CC8C5-3D83-4BA3-8652-18637E4B5ECE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5299A22-7238-4308-9A37-ED514E246C89}" type="pres">
      <dgm:prSet presAssocID="{D9468A32-5FEF-459A-827A-D3D984352D8C}" presName="sibTrans" presStyleCnt="0"/>
      <dgm:spPr/>
    </dgm:pt>
    <dgm:pt modelId="{6415CD25-4131-4D15-9C81-B18FA2FDFE4D}" type="pres">
      <dgm:prSet presAssocID="{C426D699-C14B-4108-9D4A-C37D25C96681}" presName="compNode" presStyleCnt="0"/>
      <dgm:spPr/>
    </dgm:pt>
    <dgm:pt modelId="{6988099C-2058-4C8B-9108-59ACD7AC35BA}" type="pres">
      <dgm:prSet presAssocID="{C426D699-C14B-4108-9D4A-C37D25C96681}" presName="bgRect" presStyleLbl="bgShp" presStyleIdx="3" presStyleCnt="4"/>
      <dgm:spPr/>
    </dgm:pt>
    <dgm:pt modelId="{055AD2E5-AC12-4CC9-8D34-C490846FB79D}" type="pres">
      <dgm:prSet presAssocID="{C426D699-C14B-4108-9D4A-C37D25C9668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Banco de dados"/>
        </a:ext>
      </dgm:extLst>
    </dgm:pt>
    <dgm:pt modelId="{5FC726A4-E073-4E4D-8897-9BDDB9CA52A6}" type="pres">
      <dgm:prSet presAssocID="{C426D699-C14B-4108-9D4A-C37D25C96681}" presName="spaceRect" presStyleCnt="0"/>
      <dgm:spPr/>
    </dgm:pt>
    <dgm:pt modelId="{B7C89D73-7803-406F-A396-C88680400F48}" type="pres">
      <dgm:prSet presAssocID="{C426D699-C14B-4108-9D4A-C37D25C96681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B5C41399-DA49-4BEB-9A4D-FCF3449E2256}" type="presOf" srcId="{6DBF3467-CDD8-4FC7-A8FE-B4223375B0EB}" destId="{E1A911F7-1844-4B78-B596-4A68D1883222}" srcOrd="0" destOrd="0" presId="urn:microsoft.com/office/officeart/2018/2/layout/IconVerticalSolidList"/>
    <dgm:cxn modelId="{5D9A491E-E509-498D-B27B-DC9A02C1594A}" type="presOf" srcId="{0D0CC8C5-3D83-4BA3-8652-18637E4B5ECE}" destId="{43299D52-BBBE-48BF-9320-4795B5236136}" srcOrd="0" destOrd="0" presId="urn:microsoft.com/office/officeart/2018/2/layout/IconVerticalSolidList"/>
    <dgm:cxn modelId="{D6E07FE0-8BDF-4FF5-8875-9C015C5AE120}" type="presOf" srcId="{C426D699-C14B-4108-9D4A-C37D25C96681}" destId="{B7C89D73-7803-406F-A396-C88680400F48}" srcOrd="0" destOrd="0" presId="urn:microsoft.com/office/officeart/2018/2/layout/IconVerticalSolidList"/>
    <dgm:cxn modelId="{FC27ACC7-F37B-4B81-AD9B-1D9386D51B60}" srcId="{6DBF3467-CDD8-4FC7-A8FE-B4223375B0EB}" destId="{0D0CC8C5-3D83-4BA3-8652-18637E4B5ECE}" srcOrd="2" destOrd="0" parTransId="{39801874-8504-4FF2-B5DE-793CD0B934D8}" sibTransId="{D9468A32-5FEF-459A-827A-D3D984352D8C}"/>
    <dgm:cxn modelId="{01B0EB88-6F5B-4DC5-A597-2AE7E3C9F128}" srcId="{6DBF3467-CDD8-4FC7-A8FE-B4223375B0EB}" destId="{3D0550CD-E5FC-480C-9199-8324AF958F99}" srcOrd="0" destOrd="0" parTransId="{09238D28-80E5-4197-941E-76DF6A60E4EF}" sibTransId="{176C43B8-D8C4-4D35-A293-F54AE700C778}"/>
    <dgm:cxn modelId="{9913B36A-A963-4AF5-86C9-D544A80F55CD}" srcId="{6DBF3467-CDD8-4FC7-A8FE-B4223375B0EB}" destId="{7B69709A-7834-423D-BC48-440E4CA73807}" srcOrd="1" destOrd="0" parTransId="{4AE96E91-C4D5-4443-83A5-C1EADC21857C}" sibTransId="{1276E955-59E2-4CB2-B700-B8493D48187A}"/>
    <dgm:cxn modelId="{88E980D9-CBC0-4E96-B3E9-95583A05D496}" type="presOf" srcId="{7B69709A-7834-423D-BC48-440E4CA73807}" destId="{D930EF36-07D4-4E12-802C-5E6164BE952A}" srcOrd="0" destOrd="0" presId="urn:microsoft.com/office/officeart/2018/2/layout/IconVerticalSolidList"/>
    <dgm:cxn modelId="{616A913F-E944-419B-80DF-691FFEFC5416}" type="presOf" srcId="{3D0550CD-E5FC-480C-9199-8324AF958F99}" destId="{223A13C9-B858-43E6-88ED-675CE36C8C64}" srcOrd="0" destOrd="0" presId="urn:microsoft.com/office/officeart/2018/2/layout/IconVerticalSolidList"/>
    <dgm:cxn modelId="{54CC43C3-A6EE-4D42-90B9-F8E386FD05D2}" srcId="{6DBF3467-CDD8-4FC7-A8FE-B4223375B0EB}" destId="{C426D699-C14B-4108-9D4A-C37D25C96681}" srcOrd="3" destOrd="0" parTransId="{D8B19955-7088-46DB-9A73-98E13AA5E22E}" sibTransId="{866D4904-5E83-4CE6-B582-2195FAD40E01}"/>
    <dgm:cxn modelId="{8C106E23-43EE-4972-A6B3-AAB0ADE47B8D}" type="presParOf" srcId="{E1A911F7-1844-4B78-B596-4A68D1883222}" destId="{9DB65A95-3443-4A8E-831A-36CD6C022FA9}" srcOrd="0" destOrd="0" presId="urn:microsoft.com/office/officeart/2018/2/layout/IconVerticalSolidList"/>
    <dgm:cxn modelId="{DDC10066-EA02-4D87-9AA8-25A2A9CD5D66}" type="presParOf" srcId="{9DB65A95-3443-4A8E-831A-36CD6C022FA9}" destId="{D92886F3-C00C-4089-BE78-12987E6B312B}" srcOrd="0" destOrd="0" presId="urn:microsoft.com/office/officeart/2018/2/layout/IconVerticalSolidList"/>
    <dgm:cxn modelId="{C1716640-B90C-4721-838F-64147F2CA90E}" type="presParOf" srcId="{9DB65A95-3443-4A8E-831A-36CD6C022FA9}" destId="{01A58E3D-9894-45DF-97AD-121004637CE7}" srcOrd="1" destOrd="0" presId="urn:microsoft.com/office/officeart/2018/2/layout/IconVerticalSolidList"/>
    <dgm:cxn modelId="{A90D42CD-155A-4B9C-8706-4262BDEE0FA2}" type="presParOf" srcId="{9DB65A95-3443-4A8E-831A-36CD6C022FA9}" destId="{257D46FD-AA6A-4E5D-A782-C0DB891F7359}" srcOrd="2" destOrd="0" presId="urn:microsoft.com/office/officeart/2018/2/layout/IconVerticalSolidList"/>
    <dgm:cxn modelId="{7C6E7603-7F94-4BBD-B705-C607E177CF8F}" type="presParOf" srcId="{9DB65A95-3443-4A8E-831A-36CD6C022FA9}" destId="{223A13C9-B858-43E6-88ED-675CE36C8C64}" srcOrd="3" destOrd="0" presId="urn:microsoft.com/office/officeart/2018/2/layout/IconVerticalSolidList"/>
    <dgm:cxn modelId="{04D32A15-058F-4D65-A403-D8E9BD9358A0}" type="presParOf" srcId="{E1A911F7-1844-4B78-B596-4A68D1883222}" destId="{6D09B155-AEDF-4AB7-8465-04B7D5AB894A}" srcOrd="1" destOrd="0" presId="urn:microsoft.com/office/officeart/2018/2/layout/IconVerticalSolidList"/>
    <dgm:cxn modelId="{7C8270AE-6FB6-42F9-B119-19B771E0BCA1}" type="presParOf" srcId="{E1A911F7-1844-4B78-B596-4A68D1883222}" destId="{233E5D3E-21D8-4FC5-A316-C35E83336B94}" srcOrd="2" destOrd="0" presId="urn:microsoft.com/office/officeart/2018/2/layout/IconVerticalSolidList"/>
    <dgm:cxn modelId="{05A0E994-F1DA-4F67-A9AF-AE4FDC5BDC3F}" type="presParOf" srcId="{233E5D3E-21D8-4FC5-A316-C35E83336B94}" destId="{34E94B64-414B-4D94-BDEC-283113850DE9}" srcOrd="0" destOrd="0" presId="urn:microsoft.com/office/officeart/2018/2/layout/IconVerticalSolidList"/>
    <dgm:cxn modelId="{A5E2C57A-3B27-4528-BA75-C374FB411F25}" type="presParOf" srcId="{233E5D3E-21D8-4FC5-A316-C35E83336B94}" destId="{7E813CD5-1569-454C-AF00-C51849D08BB7}" srcOrd="1" destOrd="0" presId="urn:microsoft.com/office/officeart/2018/2/layout/IconVerticalSolidList"/>
    <dgm:cxn modelId="{BAD95138-43DE-4C9F-B1CF-03E76B2BCE47}" type="presParOf" srcId="{233E5D3E-21D8-4FC5-A316-C35E83336B94}" destId="{24753EC6-2CE3-4583-B9C0-0FC7632C3F05}" srcOrd="2" destOrd="0" presId="urn:microsoft.com/office/officeart/2018/2/layout/IconVerticalSolidList"/>
    <dgm:cxn modelId="{A412662B-CC89-47EC-8DA4-AD4F6DD97A2D}" type="presParOf" srcId="{233E5D3E-21D8-4FC5-A316-C35E83336B94}" destId="{D930EF36-07D4-4E12-802C-5E6164BE952A}" srcOrd="3" destOrd="0" presId="urn:microsoft.com/office/officeart/2018/2/layout/IconVerticalSolidList"/>
    <dgm:cxn modelId="{B2AA065B-0BDD-47C9-9E35-0198A7930CD0}" type="presParOf" srcId="{E1A911F7-1844-4B78-B596-4A68D1883222}" destId="{7EC510AB-02E0-4C07-8CDF-2EC22A8B39E8}" srcOrd="3" destOrd="0" presId="urn:microsoft.com/office/officeart/2018/2/layout/IconVerticalSolidList"/>
    <dgm:cxn modelId="{25389D5D-277C-4E8C-95EC-0AE2F619CAC1}" type="presParOf" srcId="{E1A911F7-1844-4B78-B596-4A68D1883222}" destId="{E8B321D9-2578-47E4-A52A-AEF56AA5F6E8}" srcOrd="4" destOrd="0" presId="urn:microsoft.com/office/officeart/2018/2/layout/IconVerticalSolidList"/>
    <dgm:cxn modelId="{8FC8F76B-0C2E-436F-A73C-3956F3078460}" type="presParOf" srcId="{E8B321D9-2578-47E4-A52A-AEF56AA5F6E8}" destId="{FEE3179A-25B2-41F1-8E32-BC35F96F2253}" srcOrd="0" destOrd="0" presId="urn:microsoft.com/office/officeart/2018/2/layout/IconVerticalSolidList"/>
    <dgm:cxn modelId="{C50E826D-F41A-4CCC-A0D7-F78086A3B58E}" type="presParOf" srcId="{E8B321D9-2578-47E4-A52A-AEF56AA5F6E8}" destId="{4699CFDA-BF73-4262-8857-6AC71D293E09}" srcOrd="1" destOrd="0" presId="urn:microsoft.com/office/officeart/2018/2/layout/IconVerticalSolidList"/>
    <dgm:cxn modelId="{1890A0E8-1C9B-4DB5-9F7B-20392BC09600}" type="presParOf" srcId="{E8B321D9-2578-47E4-A52A-AEF56AA5F6E8}" destId="{DEAAD914-D0A1-4C97-8E89-7E1465D55A3F}" srcOrd="2" destOrd="0" presId="urn:microsoft.com/office/officeart/2018/2/layout/IconVerticalSolidList"/>
    <dgm:cxn modelId="{01CAE7FA-EF96-4230-A420-2A9B41727772}" type="presParOf" srcId="{E8B321D9-2578-47E4-A52A-AEF56AA5F6E8}" destId="{43299D52-BBBE-48BF-9320-4795B5236136}" srcOrd="3" destOrd="0" presId="urn:microsoft.com/office/officeart/2018/2/layout/IconVerticalSolidList"/>
    <dgm:cxn modelId="{BA161F56-E823-4162-9BEA-F6ED27123AA1}" type="presParOf" srcId="{E1A911F7-1844-4B78-B596-4A68D1883222}" destId="{05299A22-7238-4308-9A37-ED514E246C89}" srcOrd="5" destOrd="0" presId="urn:microsoft.com/office/officeart/2018/2/layout/IconVerticalSolidList"/>
    <dgm:cxn modelId="{5A7CD0B9-B9D8-4607-91EE-FAD4B4510485}" type="presParOf" srcId="{E1A911F7-1844-4B78-B596-4A68D1883222}" destId="{6415CD25-4131-4D15-9C81-B18FA2FDFE4D}" srcOrd="6" destOrd="0" presId="urn:microsoft.com/office/officeart/2018/2/layout/IconVerticalSolidList"/>
    <dgm:cxn modelId="{EC99BA9C-9DBF-4B92-A3EF-BAD7F13799A5}" type="presParOf" srcId="{6415CD25-4131-4D15-9C81-B18FA2FDFE4D}" destId="{6988099C-2058-4C8B-9108-59ACD7AC35BA}" srcOrd="0" destOrd="0" presId="urn:microsoft.com/office/officeart/2018/2/layout/IconVerticalSolidList"/>
    <dgm:cxn modelId="{94F663EA-C4DA-4A71-B12E-4D39F190BAAD}" type="presParOf" srcId="{6415CD25-4131-4D15-9C81-B18FA2FDFE4D}" destId="{055AD2E5-AC12-4CC9-8D34-C490846FB79D}" srcOrd="1" destOrd="0" presId="urn:microsoft.com/office/officeart/2018/2/layout/IconVerticalSolidList"/>
    <dgm:cxn modelId="{B4C05705-7515-4469-92EF-8B0E302BAE17}" type="presParOf" srcId="{6415CD25-4131-4D15-9C81-B18FA2FDFE4D}" destId="{5FC726A4-E073-4E4D-8897-9BDDB9CA52A6}" srcOrd="2" destOrd="0" presId="urn:microsoft.com/office/officeart/2018/2/layout/IconVerticalSolidList"/>
    <dgm:cxn modelId="{A56A9968-6A59-4F51-B414-F95B04C7E319}" type="presParOf" srcId="{6415CD25-4131-4D15-9C81-B18FA2FDFE4D}" destId="{B7C89D73-7803-406F-A396-C88680400F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F8664-6DF8-4FCD-8B0B-4C30F9AB35A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B41BBA7-30AB-43A4-B551-EC13CED035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Capacitação em Ferramentas ETL</a:t>
          </a:r>
          <a:endParaRPr lang="en-US"/>
        </a:p>
      </dgm:t>
    </dgm:pt>
    <dgm:pt modelId="{66ADC0CC-1A80-4E0F-AD21-E2AE5B10C545}" type="parTrans" cxnId="{18AC2DC6-E498-401F-8F7E-20AB02855FD2}">
      <dgm:prSet/>
      <dgm:spPr/>
      <dgm:t>
        <a:bodyPr/>
        <a:lstStyle/>
        <a:p>
          <a:endParaRPr lang="en-US"/>
        </a:p>
      </dgm:t>
    </dgm:pt>
    <dgm:pt modelId="{2AB34BCC-1ACB-4E8B-82CA-3E746A532C58}" type="sibTrans" cxnId="{18AC2DC6-E498-401F-8F7E-20AB02855FD2}">
      <dgm:prSet/>
      <dgm:spPr/>
      <dgm:t>
        <a:bodyPr/>
        <a:lstStyle/>
        <a:p>
          <a:endParaRPr lang="en-US"/>
        </a:p>
      </dgm:t>
    </dgm:pt>
    <dgm:pt modelId="{D85BBD05-61E4-46EC-9686-A49D2021A3B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Capacitação em PowerBI</a:t>
          </a:r>
          <a:endParaRPr lang="en-US"/>
        </a:p>
      </dgm:t>
    </dgm:pt>
    <dgm:pt modelId="{36A2AE2B-1B97-4C20-9944-50CFC818CFCB}" type="parTrans" cxnId="{1D0875AC-7E97-4A95-A2E7-EDE2C7344577}">
      <dgm:prSet/>
      <dgm:spPr/>
      <dgm:t>
        <a:bodyPr/>
        <a:lstStyle/>
        <a:p>
          <a:endParaRPr lang="en-US"/>
        </a:p>
      </dgm:t>
    </dgm:pt>
    <dgm:pt modelId="{8919FD58-5854-4A2B-91A2-D45E49FE121B}" type="sibTrans" cxnId="{1D0875AC-7E97-4A95-A2E7-EDE2C7344577}">
      <dgm:prSet/>
      <dgm:spPr/>
      <dgm:t>
        <a:bodyPr/>
        <a:lstStyle/>
        <a:p>
          <a:endParaRPr lang="en-US"/>
        </a:p>
      </dgm:t>
    </dgm:pt>
    <dgm:pt modelId="{BAFFFE61-70A4-4849-87B1-5CB0D4B627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Cursos de Ferramentas de BI</a:t>
          </a:r>
          <a:endParaRPr lang="en-US"/>
        </a:p>
      </dgm:t>
    </dgm:pt>
    <dgm:pt modelId="{BB3E75D2-D1A0-4E5D-8BFB-A5891CD5A820}" type="parTrans" cxnId="{AAB8FCB8-8A0E-4C2D-8995-86EBBFD22F6C}">
      <dgm:prSet/>
      <dgm:spPr/>
      <dgm:t>
        <a:bodyPr/>
        <a:lstStyle/>
        <a:p>
          <a:endParaRPr lang="en-US"/>
        </a:p>
      </dgm:t>
    </dgm:pt>
    <dgm:pt modelId="{D8982FA0-7CA3-436A-BD16-9AA2D24723A9}" type="sibTrans" cxnId="{AAB8FCB8-8A0E-4C2D-8995-86EBBFD22F6C}">
      <dgm:prSet/>
      <dgm:spPr/>
      <dgm:t>
        <a:bodyPr/>
        <a:lstStyle/>
        <a:p>
          <a:endParaRPr lang="en-US"/>
        </a:p>
      </dgm:t>
    </dgm:pt>
    <dgm:pt modelId="{7ECAF88A-1C4E-49F2-8B19-905223853C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Formação de Data Science;</a:t>
          </a:r>
          <a:endParaRPr lang="en-US"/>
        </a:p>
      </dgm:t>
    </dgm:pt>
    <dgm:pt modelId="{127D904E-CAAC-4712-A7C1-B66D0897E49B}" type="parTrans" cxnId="{FA4D8C22-7199-41C3-91FA-6BA45AA17389}">
      <dgm:prSet/>
      <dgm:spPr/>
      <dgm:t>
        <a:bodyPr/>
        <a:lstStyle/>
        <a:p>
          <a:endParaRPr lang="en-US"/>
        </a:p>
      </dgm:t>
    </dgm:pt>
    <dgm:pt modelId="{66E435A0-A054-468F-8839-8EB1CA8489E1}" type="sibTrans" cxnId="{FA4D8C22-7199-41C3-91FA-6BA45AA17389}">
      <dgm:prSet/>
      <dgm:spPr/>
      <dgm:t>
        <a:bodyPr/>
        <a:lstStyle/>
        <a:p>
          <a:endParaRPr lang="en-US"/>
        </a:p>
      </dgm:t>
    </dgm:pt>
    <dgm:pt modelId="{38D5D3CB-1B78-42A6-8C7B-54DC10C6FBA8}" type="pres">
      <dgm:prSet presAssocID="{A85F8664-6DF8-4FCD-8B0B-4C30F9AB35A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DFAA8F9-090A-4B7A-B2B2-9C8E7D2C7CAE}" type="pres">
      <dgm:prSet presAssocID="{EB41BBA7-30AB-43A4-B551-EC13CED0358E}" presName="compNode" presStyleCnt="0"/>
      <dgm:spPr/>
    </dgm:pt>
    <dgm:pt modelId="{3D24136A-C15F-4448-8A5E-464950BFE100}" type="pres">
      <dgm:prSet presAssocID="{EB41BBA7-30AB-43A4-B551-EC13CED0358E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F43D99B-33E7-4BBB-9310-4ABDD4DA5181}" type="pres">
      <dgm:prSet presAssocID="{EB41BBA7-30AB-43A4-B551-EC13CED0358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55FE45-E4D7-48F2-8B42-CA8184F8EAE3}" type="pres">
      <dgm:prSet presAssocID="{EB41BBA7-30AB-43A4-B551-EC13CED0358E}" presName="spaceRect" presStyleCnt="0"/>
      <dgm:spPr/>
    </dgm:pt>
    <dgm:pt modelId="{B11FFEC6-3177-4836-B1CE-6C312AE848B7}" type="pres">
      <dgm:prSet presAssocID="{EB41BBA7-30AB-43A4-B551-EC13CED0358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BED82CE0-33D6-4E49-8D11-51EC7DE40E0D}" type="pres">
      <dgm:prSet presAssocID="{2AB34BCC-1ACB-4E8B-82CA-3E746A532C58}" presName="sibTrans" presStyleCnt="0"/>
      <dgm:spPr/>
    </dgm:pt>
    <dgm:pt modelId="{56F69E25-32A9-4F3F-839E-598E09E4C588}" type="pres">
      <dgm:prSet presAssocID="{D85BBD05-61E4-46EC-9686-A49D2021A3B5}" presName="compNode" presStyleCnt="0"/>
      <dgm:spPr/>
    </dgm:pt>
    <dgm:pt modelId="{63061AC1-6000-4E4D-8FC8-946BA2AEEADF}" type="pres">
      <dgm:prSet presAssocID="{D85BBD05-61E4-46EC-9686-A49D2021A3B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E9C490A-DB1D-4C4A-8F67-75B5814A1232}" type="pres">
      <dgm:prSet presAssocID="{D85BBD05-61E4-46EC-9686-A49D2021A3B5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13F1BA98-E535-4105-8E64-5280C02A2371}" type="pres">
      <dgm:prSet presAssocID="{D85BBD05-61E4-46EC-9686-A49D2021A3B5}" presName="spaceRect" presStyleCnt="0"/>
      <dgm:spPr/>
    </dgm:pt>
    <dgm:pt modelId="{B1B44367-8973-488B-9D63-DB5F392D0772}" type="pres">
      <dgm:prSet presAssocID="{D85BBD05-61E4-46EC-9686-A49D2021A3B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DD487457-064C-47C7-BCF3-358FB7A013EE}" type="pres">
      <dgm:prSet presAssocID="{8919FD58-5854-4A2B-91A2-D45E49FE121B}" presName="sibTrans" presStyleCnt="0"/>
      <dgm:spPr/>
    </dgm:pt>
    <dgm:pt modelId="{5E0EACE6-6F34-408F-ACED-D3EC756588EC}" type="pres">
      <dgm:prSet presAssocID="{BAFFFE61-70A4-4849-87B1-5CB0D4B6277B}" presName="compNode" presStyleCnt="0"/>
      <dgm:spPr/>
    </dgm:pt>
    <dgm:pt modelId="{ECF058FC-D4F4-43DD-AFC6-2B24BC57A964}" type="pres">
      <dgm:prSet presAssocID="{BAFFFE61-70A4-4849-87B1-5CB0D4B6277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49F3E70-2083-44DD-9028-0373235A0E3C}" type="pres">
      <dgm:prSet presAssocID="{BAFFFE61-70A4-4849-87B1-5CB0D4B6277B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6D989065-ED64-417C-942D-2E826EFBEF40}" type="pres">
      <dgm:prSet presAssocID="{BAFFFE61-70A4-4849-87B1-5CB0D4B6277B}" presName="spaceRect" presStyleCnt="0"/>
      <dgm:spPr/>
    </dgm:pt>
    <dgm:pt modelId="{87B14F54-7C0B-4FE2-8A49-5525A50ACA70}" type="pres">
      <dgm:prSet presAssocID="{BAFFFE61-70A4-4849-87B1-5CB0D4B6277B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42AE6DA1-0DAB-4ED5-95A9-AB329660A330}" type="pres">
      <dgm:prSet presAssocID="{D8982FA0-7CA3-436A-BD16-9AA2D24723A9}" presName="sibTrans" presStyleCnt="0"/>
      <dgm:spPr/>
    </dgm:pt>
    <dgm:pt modelId="{13F84B77-EDC1-43CF-A463-02915FBDCE53}" type="pres">
      <dgm:prSet presAssocID="{7ECAF88A-1C4E-49F2-8B19-905223853C74}" presName="compNode" presStyleCnt="0"/>
      <dgm:spPr/>
    </dgm:pt>
    <dgm:pt modelId="{930C8ECD-E934-4942-9ECE-876E78150C43}" type="pres">
      <dgm:prSet presAssocID="{7ECAF88A-1C4E-49F2-8B19-905223853C7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AF837C4-C7FF-4CDF-9EC0-5BAC6B08EE66}" type="pres">
      <dgm:prSet presAssocID="{7ECAF88A-1C4E-49F2-8B19-905223853C74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179C710C-29E1-44BF-A425-11892A93848A}" type="pres">
      <dgm:prSet presAssocID="{7ECAF88A-1C4E-49F2-8B19-905223853C74}" presName="spaceRect" presStyleCnt="0"/>
      <dgm:spPr/>
    </dgm:pt>
    <dgm:pt modelId="{13075208-ED30-4A6F-BD6B-E7DAD45A90B3}" type="pres">
      <dgm:prSet presAssocID="{7ECAF88A-1C4E-49F2-8B19-905223853C74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B8FCB8-8A0E-4C2D-8995-86EBBFD22F6C}" srcId="{A85F8664-6DF8-4FCD-8B0B-4C30F9AB35AB}" destId="{BAFFFE61-70A4-4849-87B1-5CB0D4B6277B}" srcOrd="2" destOrd="0" parTransId="{BB3E75D2-D1A0-4E5D-8BFB-A5891CD5A820}" sibTransId="{D8982FA0-7CA3-436A-BD16-9AA2D24723A9}"/>
    <dgm:cxn modelId="{18AC2DC6-E498-401F-8F7E-20AB02855FD2}" srcId="{A85F8664-6DF8-4FCD-8B0B-4C30F9AB35AB}" destId="{EB41BBA7-30AB-43A4-B551-EC13CED0358E}" srcOrd="0" destOrd="0" parTransId="{66ADC0CC-1A80-4E0F-AD21-E2AE5B10C545}" sibTransId="{2AB34BCC-1ACB-4E8B-82CA-3E746A532C58}"/>
    <dgm:cxn modelId="{530D1E7E-55DE-4B78-9984-FFA82077D2C5}" type="presOf" srcId="{D85BBD05-61E4-46EC-9686-A49D2021A3B5}" destId="{B1B44367-8973-488B-9D63-DB5F392D0772}" srcOrd="0" destOrd="0" presId="urn:microsoft.com/office/officeart/2018/5/layout/IconLeafLabelList"/>
    <dgm:cxn modelId="{EA682859-CCA6-4671-BB37-101BBD7AA99C}" type="presOf" srcId="{EB41BBA7-30AB-43A4-B551-EC13CED0358E}" destId="{B11FFEC6-3177-4836-B1CE-6C312AE848B7}" srcOrd="0" destOrd="0" presId="urn:microsoft.com/office/officeart/2018/5/layout/IconLeafLabelList"/>
    <dgm:cxn modelId="{18E2CD3D-3248-4361-9F94-5D7911A1A07E}" type="presOf" srcId="{BAFFFE61-70A4-4849-87B1-5CB0D4B6277B}" destId="{87B14F54-7C0B-4FE2-8A49-5525A50ACA70}" srcOrd="0" destOrd="0" presId="urn:microsoft.com/office/officeart/2018/5/layout/IconLeafLabelList"/>
    <dgm:cxn modelId="{0E5C62E8-7118-4C6D-A3F5-065CE190F879}" type="presOf" srcId="{A85F8664-6DF8-4FCD-8B0B-4C30F9AB35AB}" destId="{38D5D3CB-1B78-42A6-8C7B-54DC10C6FBA8}" srcOrd="0" destOrd="0" presId="urn:microsoft.com/office/officeart/2018/5/layout/IconLeafLabelList"/>
    <dgm:cxn modelId="{1D0875AC-7E97-4A95-A2E7-EDE2C7344577}" srcId="{A85F8664-6DF8-4FCD-8B0B-4C30F9AB35AB}" destId="{D85BBD05-61E4-46EC-9686-A49D2021A3B5}" srcOrd="1" destOrd="0" parTransId="{36A2AE2B-1B97-4C20-9944-50CFC818CFCB}" sibTransId="{8919FD58-5854-4A2B-91A2-D45E49FE121B}"/>
    <dgm:cxn modelId="{FA4D8C22-7199-41C3-91FA-6BA45AA17389}" srcId="{A85F8664-6DF8-4FCD-8B0B-4C30F9AB35AB}" destId="{7ECAF88A-1C4E-49F2-8B19-905223853C74}" srcOrd="3" destOrd="0" parTransId="{127D904E-CAAC-4712-A7C1-B66D0897E49B}" sibTransId="{66E435A0-A054-468F-8839-8EB1CA8489E1}"/>
    <dgm:cxn modelId="{CC159629-F99C-42E2-81DD-9258443416BB}" type="presOf" srcId="{7ECAF88A-1C4E-49F2-8B19-905223853C74}" destId="{13075208-ED30-4A6F-BD6B-E7DAD45A90B3}" srcOrd="0" destOrd="0" presId="urn:microsoft.com/office/officeart/2018/5/layout/IconLeafLabelList"/>
    <dgm:cxn modelId="{F2D67968-7EAD-4D06-882A-4CD1C0F9FA54}" type="presParOf" srcId="{38D5D3CB-1B78-42A6-8C7B-54DC10C6FBA8}" destId="{3DFAA8F9-090A-4B7A-B2B2-9C8E7D2C7CAE}" srcOrd="0" destOrd="0" presId="urn:microsoft.com/office/officeart/2018/5/layout/IconLeafLabelList"/>
    <dgm:cxn modelId="{63F93553-71C4-4AAC-B8A5-605F049374F0}" type="presParOf" srcId="{3DFAA8F9-090A-4B7A-B2B2-9C8E7D2C7CAE}" destId="{3D24136A-C15F-4448-8A5E-464950BFE100}" srcOrd="0" destOrd="0" presId="urn:microsoft.com/office/officeart/2018/5/layout/IconLeafLabelList"/>
    <dgm:cxn modelId="{76FC9E50-48AC-4CEB-A02D-ABD7B0021636}" type="presParOf" srcId="{3DFAA8F9-090A-4B7A-B2B2-9C8E7D2C7CAE}" destId="{5F43D99B-33E7-4BBB-9310-4ABDD4DA5181}" srcOrd="1" destOrd="0" presId="urn:microsoft.com/office/officeart/2018/5/layout/IconLeafLabelList"/>
    <dgm:cxn modelId="{82F98157-8246-42B1-B6D7-42DC02648A69}" type="presParOf" srcId="{3DFAA8F9-090A-4B7A-B2B2-9C8E7D2C7CAE}" destId="{DE55FE45-E4D7-48F2-8B42-CA8184F8EAE3}" srcOrd="2" destOrd="0" presId="urn:microsoft.com/office/officeart/2018/5/layout/IconLeafLabelList"/>
    <dgm:cxn modelId="{47848957-F078-4AC7-8142-0174C919274D}" type="presParOf" srcId="{3DFAA8F9-090A-4B7A-B2B2-9C8E7D2C7CAE}" destId="{B11FFEC6-3177-4836-B1CE-6C312AE848B7}" srcOrd="3" destOrd="0" presId="urn:microsoft.com/office/officeart/2018/5/layout/IconLeafLabelList"/>
    <dgm:cxn modelId="{EE74A216-6FB7-4798-88FF-3B76987160EB}" type="presParOf" srcId="{38D5D3CB-1B78-42A6-8C7B-54DC10C6FBA8}" destId="{BED82CE0-33D6-4E49-8D11-51EC7DE40E0D}" srcOrd="1" destOrd="0" presId="urn:microsoft.com/office/officeart/2018/5/layout/IconLeafLabelList"/>
    <dgm:cxn modelId="{35A7A10D-B805-4F7E-B48D-744881C87E6C}" type="presParOf" srcId="{38D5D3CB-1B78-42A6-8C7B-54DC10C6FBA8}" destId="{56F69E25-32A9-4F3F-839E-598E09E4C588}" srcOrd="2" destOrd="0" presId="urn:microsoft.com/office/officeart/2018/5/layout/IconLeafLabelList"/>
    <dgm:cxn modelId="{1D91D51B-E223-4797-8FC0-F6543FF4CFCE}" type="presParOf" srcId="{56F69E25-32A9-4F3F-839E-598E09E4C588}" destId="{63061AC1-6000-4E4D-8FC8-946BA2AEEADF}" srcOrd="0" destOrd="0" presId="urn:microsoft.com/office/officeart/2018/5/layout/IconLeafLabelList"/>
    <dgm:cxn modelId="{B7B52917-3FE4-4F3F-A7CC-79DBF1FCFADC}" type="presParOf" srcId="{56F69E25-32A9-4F3F-839E-598E09E4C588}" destId="{2E9C490A-DB1D-4C4A-8F67-75B5814A1232}" srcOrd="1" destOrd="0" presId="urn:microsoft.com/office/officeart/2018/5/layout/IconLeafLabelList"/>
    <dgm:cxn modelId="{E939EC0E-C25A-46A3-9B89-2243D02227D2}" type="presParOf" srcId="{56F69E25-32A9-4F3F-839E-598E09E4C588}" destId="{13F1BA98-E535-4105-8E64-5280C02A2371}" srcOrd="2" destOrd="0" presId="urn:microsoft.com/office/officeart/2018/5/layout/IconLeafLabelList"/>
    <dgm:cxn modelId="{20591BEA-DC45-44E3-8B80-113AA6D78C64}" type="presParOf" srcId="{56F69E25-32A9-4F3F-839E-598E09E4C588}" destId="{B1B44367-8973-488B-9D63-DB5F392D0772}" srcOrd="3" destOrd="0" presId="urn:microsoft.com/office/officeart/2018/5/layout/IconLeafLabelList"/>
    <dgm:cxn modelId="{D7772144-AC6A-42CE-A89A-286E2FF0FCEA}" type="presParOf" srcId="{38D5D3CB-1B78-42A6-8C7B-54DC10C6FBA8}" destId="{DD487457-064C-47C7-BCF3-358FB7A013EE}" srcOrd="3" destOrd="0" presId="urn:microsoft.com/office/officeart/2018/5/layout/IconLeafLabelList"/>
    <dgm:cxn modelId="{6B0FB268-6EB2-4F13-92D4-FF4B44CB9D58}" type="presParOf" srcId="{38D5D3CB-1B78-42A6-8C7B-54DC10C6FBA8}" destId="{5E0EACE6-6F34-408F-ACED-D3EC756588EC}" srcOrd="4" destOrd="0" presId="urn:microsoft.com/office/officeart/2018/5/layout/IconLeafLabelList"/>
    <dgm:cxn modelId="{C875B29B-3DFA-40E4-9285-9EB10F417EBD}" type="presParOf" srcId="{5E0EACE6-6F34-408F-ACED-D3EC756588EC}" destId="{ECF058FC-D4F4-43DD-AFC6-2B24BC57A964}" srcOrd="0" destOrd="0" presId="urn:microsoft.com/office/officeart/2018/5/layout/IconLeafLabelList"/>
    <dgm:cxn modelId="{D856F6B6-F5D0-4B14-B996-820F0CC66A5A}" type="presParOf" srcId="{5E0EACE6-6F34-408F-ACED-D3EC756588EC}" destId="{649F3E70-2083-44DD-9028-0373235A0E3C}" srcOrd="1" destOrd="0" presId="urn:microsoft.com/office/officeart/2018/5/layout/IconLeafLabelList"/>
    <dgm:cxn modelId="{306499C2-090F-48BD-98F8-7CB2073042D4}" type="presParOf" srcId="{5E0EACE6-6F34-408F-ACED-D3EC756588EC}" destId="{6D989065-ED64-417C-942D-2E826EFBEF40}" srcOrd="2" destOrd="0" presId="urn:microsoft.com/office/officeart/2018/5/layout/IconLeafLabelList"/>
    <dgm:cxn modelId="{24CC067A-3552-4935-AE84-83334CCB6202}" type="presParOf" srcId="{5E0EACE6-6F34-408F-ACED-D3EC756588EC}" destId="{87B14F54-7C0B-4FE2-8A49-5525A50ACA70}" srcOrd="3" destOrd="0" presId="urn:microsoft.com/office/officeart/2018/5/layout/IconLeafLabelList"/>
    <dgm:cxn modelId="{A6D2C16B-308F-4DEF-800D-615F7066435A}" type="presParOf" srcId="{38D5D3CB-1B78-42A6-8C7B-54DC10C6FBA8}" destId="{42AE6DA1-0DAB-4ED5-95A9-AB329660A330}" srcOrd="5" destOrd="0" presId="urn:microsoft.com/office/officeart/2018/5/layout/IconLeafLabelList"/>
    <dgm:cxn modelId="{D731BB01-6339-4072-A197-DD3321A77AF5}" type="presParOf" srcId="{38D5D3CB-1B78-42A6-8C7B-54DC10C6FBA8}" destId="{13F84B77-EDC1-43CF-A463-02915FBDCE53}" srcOrd="6" destOrd="0" presId="urn:microsoft.com/office/officeart/2018/5/layout/IconLeafLabelList"/>
    <dgm:cxn modelId="{15182D3E-1215-4251-960C-C503FE9E8A91}" type="presParOf" srcId="{13F84B77-EDC1-43CF-A463-02915FBDCE53}" destId="{930C8ECD-E934-4942-9ECE-876E78150C43}" srcOrd="0" destOrd="0" presId="urn:microsoft.com/office/officeart/2018/5/layout/IconLeafLabelList"/>
    <dgm:cxn modelId="{6E109B33-0983-4FBC-BFCD-4953BC28684E}" type="presParOf" srcId="{13F84B77-EDC1-43CF-A463-02915FBDCE53}" destId="{7AF837C4-C7FF-4CDF-9EC0-5BAC6B08EE66}" srcOrd="1" destOrd="0" presId="urn:microsoft.com/office/officeart/2018/5/layout/IconLeafLabelList"/>
    <dgm:cxn modelId="{F8670D36-1DE5-45BD-939B-C689E95F8DB2}" type="presParOf" srcId="{13F84B77-EDC1-43CF-A463-02915FBDCE53}" destId="{179C710C-29E1-44BF-A425-11892A93848A}" srcOrd="2" destOrd="0" presId="urn:microsoft.com/office/officeart/2018/5/layout/IconLeafLabelList"/>
    <dgm:cxn modelId="{38E1DE49-D269-40FD-90C5-EC0C99F07C37}" type="presParOf" srcId="{13F84B77-EDC1-43CF-A463-02915FBDCE53}" destId="{13075208-ED30-4A6F-BD6B-E7DAD45A90B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24925-870C-4B59-8E97-83C672DA5DA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FD3396-9DEE-4CB1-B635-F60980C207BA}">
      <dgm:prSet/>
      <dgm:spPr/>
      <dgm:t>
        <a:bodyPr/>
        <a:lstStyle/>
        <a:p>
          <a:r>
            <a:rPr lang="pt-BR"/>
            <a:t>Onde já chegamos – (reconhecimento e formação do SIEGES);</a:t>
          </a:r>
          <a:endParaRPr lang="en-US"/>
        </a:p>
      </dgm:t>
    </dgm:pt>
    <dgm:pt modelId="{90D8386B-E3E0-41FE-B723-FBFA0B6CA48F}" type="parTrans" cxnId="{2BCEF05B-0D82-4AE6-A9EF-A0248890DBBF}">
      <dgm:prSet/>
      <dgm:spPr/>
      <dgm:t>
        <a:bodyPr/>
        <a:lstStyle/>
        <a:p>
          <a:endParaRPr lang="en-US"/>
        </a:p>
      </dgm:t>
    </dgm:pt>
    <dgm:pt modelId="{109E0319-76FA-45B2-B360-24F8D2A12D2C}" type="sibTrans" cxnId="{2BCEF05B-0D82-4AE6-A9EF-A0248890DBBF}">
      <dgm:prSet/>
      <dgm:spPr/>
      <dgm:t>
        <a:bodyPr/>
        <a:lstStyle/>
        <a:p>
          <a:endParaRPr lang="en-US"/>
        </a:p>
      </dgm:t>
    </dgm:pt>
    <dgm:pt modelId="{18EA3B3E-0364-49A9-955B-EC38839E043E}">
      <dgm:prSet/>
      <dgm:spPr/>
      <dgm:t>
        <a:bodyPr/>
        <a:lstStyle/>
        <a:p>
          <a:r>
            <a:rPr lang="pt-BR"/>
            <a:t>Onde queremos Chegar ( ser Excelência na inteligência de dados para gestão do SUS em MATO GROSSO);</a:t>
          </a:r>
          <a:endParaRPr lang="en-US"/>
        </a:p>
      </dgm:t>
    </dgm:pt>
    <dgm:pt modelId="{3F5778F6-F6E7-46D7-8A9D-BEAEE22960EF}" type="parTrans" cxnId="{17D10107-49E4-4DE4-886F-F7136DA93C35}">
      <dgm:prSet/>
      <dgm:spPr/>
      <dgm:t>
        <a:bodyPr/>
        <a:lstStyle/>
        <a:p>
          <a:endParaRPr lang="en-US"/>
        </a:p>
      </dgm:t>
    </dgm:pt>
    <dgm:pt modelId="{D43E5108-BBFD-43C6-A8B8-9FB115B6A60E}" type="sibTrans" cxnId="{17D10107-49E4-4DE4-886F-F7136DA93C35}">
      <dgm:prSet/>
      <dgm:spPr/>
      <dgm:t>
        <a:bodyPr/>
        <a:lstStyle/>
        <a:p>
          <a:endParaRPr lang="en-US"/>
        </a:p>
      </dgm:t>
    </dgm:pt>
    <dgm:pt modelId="{5192EEEE-F53A-43ED-8E24-5117D17F230D}" type="pres">
      <dgm:prSet presAssocID="{16C24925-870C-4B59-8E97-83C672DA5D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8540D48-7BBC-47D3-AB8B-9343A5BD4B7F}" type="pres">
      <dgm:prSet presAssocID="{86FD3396-9DEE-4CB1-B635-F60980C207BA}" presName="hierRoot1" presStyleCnt="0"/>
      <dgm:spPr/>
    </dgm:pt>
    <dgm:pt modelId="{82C126D4-E754-4568-9591-751C517E7AFD}" type="pres">
      <dgm:prSet presAssocID="{86FD3396-9DEE-4CB1-B635-F60980C207BA}" presName="composite" presStyleCnt="0"/>
      <dgm:spPr/>
    </dgm:pt>
    <dgm:pt modelId="{BA150207-6458-4D3C-846A-EE9692AFD499}" type="pres">
      <dgm:prSet presAssocID="{86FD3396-9DEE-4CB1-B635-F60980C207BA}" presName="background" presStyleLbl="node0" presStyleIdx="0" presStyleCnt="2"/>
      <dgm:spPr/>
    </dgm:pt>
    <dgm:pt modelId="{5E048FD3-D41D-4E2E-ABF9-D1BFB61912B2}" type="pres">
      <dgm:prSet presAssocID="{86FD3396-9DEE-4CB1-B635-F60980C207B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EA172C-9521-49A7-BE61-41D58B3A7931}" type="pres">
      <dgm:prSet presAssocID="{86FD3396-9DEE-4CB1-B635-F60980C207BA}" presName="hierChild2" presStyleCnt="0"/>
      <dgm:spPr/>
    </dgm:pt>
    <dgm:pt modelId="{CE6EFC5B-9261-420C-866E-85BF9C16721A}" type="pres">
      <dgm:prSet presAssocID="{18EA3B3E-0364-49A9-955B-EC38839E043E}" presName="hierRoot1" presStyleCnt="0"/>
      <dgm:spPr/>
    </dgm:pt>
    <dgm:pt modelId="{5E3D3486-FF38-4C9B-A0C0-8C88F7FE10C9}" type="pres">
      <dgm:prSet presAssocID="{18EA3B3E-0364-49A9-955B-EC38839E043E}" presName="composite" presStyleCnt="0"/>
      <dgm:spPr/>
    </dgm:pt>
    <dgm:pt modelId="{1F4428CF-6B07-4234-8ED5-B58586FBFE69}" type="pres">
      <dgm:prSet presAssocID="{18EA3B3E-0364-49A9-955B-EC38839E043E}" presName="background" presStyleLbl="node0" presStyleIdx="1" presStyleCnt="2"/>
      <dgm:spPr/>
    </dgm:pt>
    <dgm:pt modelId="{233CEC45-D5A1-46A4-A699-85936F528F0C}" type="pres">
      <dgm:prSet presAssocID="{18EA3B3E-0364-49A9-955B-EC38839E043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1121C3-1264-4FDF-B97C-3301FC356176}" type="pres">
      <dgm:prSet presAssocID="{18EA3B3E-0364-49A9-955B-EC38839E043E}" presName="hierChild2" presStyleCnt="0"/>
      <dgm:spPr/>
    </dgm:pt>
  </dgm:ptLst>
  <dgm:cxnLst>
    <dgm:cxn modelId="{2BCEF05B-0D82-4AE6-A9EF-A0248890DBBF}" srcId="{16C24925-870C-4B59-8E97-83C672DA5DA0}" destId="{86FD3396-9DEE-4CB1-B635-F60980C207BA}" srcOrd="0" destOrd="0" parTransId="{90D8386B-E3E0-41FE-B723-FBFA0B6CA48F}" sibTransId="{109E0319-76FA-45B2-B360-24F8D2A12D2C}"/>
    <dgm:cxn modelId="{C289254A-FF4D-4031-B1CF-E9C1EE73592D}" type="presOf" srcId="{86FD3396-9DEE-4CB1-B635-F60980C207BA}" destId="{5E048FD3-D41D-4E2E-ABF9-D1BFB61912B2}" srcOrd="0" destOrd="0" presId="urn:microsoft.com/office/officeart/2005/8/layout/hierarchy1"/>
    <dgm:cxn modelId="{17D10107-49E4-4DE4-886F-F7136DA93C35}" srcId="{16C24925-870C-4B59-8E97-83C672DA5DA0}" destId="{18EA3B3E-0364-49A9-955B-EC38839E043E}" srcOrd="1" destOrd="0" parTransId="{3F5778F6-F6E7-46D7-8A9D-BEAEE22960EF}" sibTransId="{D43E5108-BBFD-43C6-A8B8-9FB115B6A60E}"/>
    <dgm:cxn modelId="{8F0BC9E6-7BEA-42FE-8664-A16AF1C4CBC6}" type="presOf" srcId="{18EA3B3E-0364-49A9-955B-EC38839E043E}" destId="{233CEC45-D5A1-46A4-A699-85936F528F0C}" srcOrd="0" destOrd="0" presId="urn:microsoft.com/office/officeart/2005/8/layout/hierarchy1"/>
    <dgm:cxn modelId="{B4F8B8F6-BF4D-4479-8C5C-71DECDB5D968}" type="presOf" srcId="{16C24925-870C-4B59-8E97-83C672DA5DA0}" destId="{5192EEEE-F53A-43ED-8E24-5117D17F230D}" srcOrd="0" destOrd="0" presId="urn:microsoft.com/office/officeart/2005/8/layout/hierarchy1"/>
    <dgm:cxn modelId="{8F1656C5-88EA-4BA8-8793-96161AE29B06}" type="presParOf" srcId="{5192EEEE-F53A-43ED-8E24-5117D17F230D}" destId="{88540D48-7BBC-47D3-AB8B-9343A5BD4B7F}" srcOrd="0" destOrd="0" presId="urn:microsoft.com/office/officeart/2005/8/layout/hierarchy1"/>
    <dgm:cxn modelId="{D63C014D-0D31-4FF4-93F3-7BCA31C00A7B}" type="presParOf" srcId="{88540D48-7BBC-47D3-AB8B-9343A5BD4B7F}" destId="{82C126D4-E754-4568-9591-751C517E7AFD}" srcOrd="0" destOrd="0" presId="urn:microsoft.com/office/officeart/2005/8/layout/hierarchy1"/>
    <dgm:cxn modelId="{94C5F064-1221-47B4-97CF-91E22A017998}" type="presParOf" srcId="{82C126D4-E754-4568-9591-751C517E7AFD}" destId="{BA150207-6458-4D3C-846A-EE9692AFD499}" srcOrd="0" destOrd="0" presId="urn:microsoft.com/office/officeart/2005/8/layout/hierarchy1"/>
    <dgm:cxn modelId="{86EEECD1-CDCE-4E78-8A98-2B4F2E8125DC}" type="presParOf" srcId="{82C126D4-E754-4568-9591-751C517E7AFD}" destId="{5E048FD3-D41D-4E2E-ABF9-D1BFB61912B2}" srcOrd="1" destOrd="0" presId="urn:microsoft.com/office/officeart/2005/8/layout/hierarchy1"/>
    <dgm:cxn modelId="{B7B74599-5AB9-4E70-AC3A-0B2D70325369}" type="presParOf" srcId="{88540D48-7BBC-47D3-AB8B-9343A5BD4B7F}" destId="{07EA172C-9521-49A7-BE61-41D58B3A7931}" srcOrd="1" destOrd="0" presId="urn:microsoft.com/office/officeart/2005/8/layout/hierarchy1"/>
    <dgm:cxn modelId="{270FABD6-2483-480A-BA36-5B7D22BD4552}" type="presParOf" srcId="{5192EEEE-F53A-43ED-8E24-5117D17F230D}" destId="{CE6EFC5B-9261-420C-866E-85BF9C16721A}" srcOrd="1" destOrd="0" presId="urn:microsoft.com/office/officeart/2005/8/layout/hierarchy1"/>
    <dgm:cxn modelId="{EA497335-A00F-436C-91EC-7EECD88588CE}" type="presParOf" srcId="{CE6EFC5B-9261-420C-866E-85BF9C16721A}" destId="{5E3D3486-FF38-4C9B-A0C0-8C88F7FE10C9}" srcOrd="0" destOrd="0" presId="urn:microsoft.com/office/officeart/2005/8/layout/hierarchy1"/>
    <dgm:cxn modelId="{2AE67032-04C7-4F53-ABC8-3C55CA31E077}" type="presParOf" srcId="{5E3D3486-FF38-4C9B-A0C0-8C88F7FE10C9}" destId="{1F4428CF-6B07-4234-8ED5-B58586FBFE69}" srcOrd="0" destOrd="0" presId="urn:microsoft.com/office/officeart/2005/8/layout/hierarchy1"/>
    <dgm:cxn modelId="{D2F70D81-4FC6-433B-B7E1-24A1EF7B9990}" type="presParOf" srcId="{5E3D3486-FF38-4C9B-A0C0-8C88F7FE10C9}" destId="{233CEC45-D5A1-46A4-A699-85936F528F0C}" srcOrd="1" destOrd="0" presId="urn:microsoft.com/office/officeart/2005/8/layout/hierarchy1"/>
    <dgm:cxn modelId="{992BABE8-650D-43E1-8A30-C7F496B15093}" type="presParOf" srcId="{CE6EFC5B-9261-420C-866E-85BF9C16721A}" destId="{BE1121C3-1264-4FDF-B97C-3301FC3561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1F5D57-BB8B-45A7-8E64-EBB9B6E458E3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3458E67-680B-428D-898F-CF3AF13D2AF1}">
      <dgm:prSet phldrT="[Texto]"/>
      <dgm:spPr/>
      <dgm:t>
        <a:bodyPr/>
        <a:lstStyle/>
        <a:p>
          <a:r>
            <a:rPr lang="pt-BR" dirty="0"/>
            <a:t>Terminar de ajustar o portal e disponibilizar o acesso por nível de usuário;</a:t>
          </a:r>
        </a:p>
      </dgm:t>
    </dgm:pt>
    <dgm:pt modelId="{09FE3909-12F6-4141-9EC6-FE393C2A0A9E}" type="parTrans" cxnId="{70161B80-3C2F-4BA3-99B8-CC4AC0ABFF79}">
      <dgm:prSet/>
      <dgm:spPr/>
      <dgm:t>
        <a:bodyPr/>
        <a:lstStyle/>
        <a:p>
          <a:endParaRPr lang="pt-BR"/>
        </a:p>
      </dgm:t>
    </dgm:pt>
    <dgm:pt modelId="{46E06890-0C74-4769-B091-DD1930A6CEC9}" type="sibTrans" cxnId="{70161B80-3C2F-4BA3-99B8-CC4AC0ABFF79}">
      <dgm:prSet/>
      <dgm:spPr/>
      <dgm:t>
        <a:bodyPr/>
        <a:lstStyle/>
        <a:p>
          <a:endParaRPr lang="pt-BR"/>
        </a:p>
      </dgm:t>
    </dgm:pt>
    <dgm:pt modelId="{6B143C1F-B40D-48A3-B01D-0511B4387347}">
      <dgm:prSet/>
      <dgm:spPr/>
      <dgm:t>
        <a:bodyPr/>
        <a:lstStyle/>
        <a:p>
          <a:r>
            <a:rPr lang="pt-BR"/>
            <a:t>Equipe para capturar e padronizar dados dispersos apontados pelo diagnótico</a:t>
          </a:r>
          <a:endParaRPr lang="pt-BR" dirty="0"/>
        </a:p>
      </dgm:t>
    </dgm:pt>
    <dgm:pt modelId="{2F103D77-3B98-4F9C-B938-B372582C4191}" type="parTrans" cxnId="{DF201E34-635A-487A-9861-76033EBAF60F}">
      <dgm:prSet/>
      <dgm:spPr/>
      <dgm:t>
        <a:bodyPr/>
        <a:lstStyle/>
        <a:p>
          <a:endParaRPr lang="pt-BR"/>
        </a:p>
      </dgm:t>
    </dgm:pt>
    <dgm:pt modelId="{92D4B514-7C81-4A94-9BE0-0D43A0AF6332}" type="sibTrans" cxnId="{DF201E34-635A-487A-9861-76033EBAF60F}">
      <dgm:prSet/>
      <dgm:spPr/>
      <dgm:t>
        <a:bodyPr/>
        <a:lstStyle/>
        <a:p>
          <a:endParaRPr lang="pt-BR"/>
        </a:p>
      </dgm:t>
    </dgm:pt>
    <dgm:pt modelId="{A0B0EEB7-CE8F-4918-949B-FFD2B0DBBF2B}">
      <dgm:prSet/>
      <dgm:spPr/>
      <dgm:t>
        <a:bodyPr/>
        <a:lstStyle/>
        <a:p>
          <a:r>
            <a:rPr lang="pt-BR"/>
            <a:t>Estabelecer os cronogramas de reunião de análise por nível de classificação;</a:t>
          </a:r>
          <a:endParaRPr lang="pt-BR" dirty="0"/>
        </a:p>
      </dgm:t>
    </dgm:pt>
    <dgm:pt modelId="{C521ED02-48DD-457B-BF27-D59BAAA57633}" type="parTrans" cxnId="{E3015A33-1886-4B4B-8A22-155A2E3BB4DB}">
      <dgm:prSet/>
      <dgm:spPr/>
      <dgm:t>
        <a:bodyPr/>
        <a:lstStyle/>
        <a:p>
          <a:endParaRPr lang="pt-BR"/>
        </a:p>
      </dgm:t>
    </dgm:pt>
    <dgm:pt modelId="{E3428ACB-3EB1-4136-9256-15D6A69A9BFB}" type="sibTrans" cxnId="{E3015A33-1886-4B4B-8A22-155A2E3BB4DB}">
      <dgm:prSet/>
      <dgm:spPr/>
      <dgm:t>
        <a:bodyPr/>
        <a:lstStyle/>
        <a:p>
          <a:endParaRPr lang="pt-BR"/>
        </a:p>
      </dgm:t>
    </dgm:pt>
    <dgm:pt modelId="{3DB8B1AC-D3FD-45BB-9AD9-AC53C934577E}">
      <dgm:prSet/>
      <dgm:spPr/>
      <dgm:t>
        <a:bodyPr/>
        <a:lstStyle/>
        <a:p>
          <a:r>
            <a:rPr lang="pt-BR" dirty="0"/>
            <a:t>Educação permanente dos membros do SIEGES;</a:t>
          </a:r>
        </a:p>
      </dgm:t>
    </dgm:pt>
    <dgm:pt modelId="{CC381A0D-10A2-4574-9F3F-FE3A34F3F6D6}" type="parTrans" cxnId="{7939636D-7E29-4A03-96D5-7C8FFD92E827}">
      <dgm:prSet/>
      <dgm:spPr/>
      <dgm:t>
        <a:bodyPr/>
        <a:lstStyle/>
        <a:p>
          <a:endParaRPr lang="pt-BR"/>
        </a:p>
      </dgm:t>
    </dgm:pt>
    <dgm:pt modelId="{CC8EFED8-768A-42DC-9BBF-41236C380A0F}" type="sibTrans" cxnId="{7939636D-7E29-4A03-96D5-7C8FFD92E827}">
      <dgm:prSet/>
      <dgm:spPr/>
      <dgm:t>
        <a:bodyPr/>
        <a:lstStyle/>
        <a:p>
          <a:endParaRPr lang="pt-BR"/>
        </a:p>
      </dgm:t>
    </dgm:pt>
    <dgm:pt modelId="{FD2A28F1-A38C-4297-9192-10FBB84C543D}">
      <dgm:prSet/>
      <dgm:spPr/>
      <dgm:t>
        <a:bodyPr/>
        <a:lstStyle/>
        <a:p>
          <a:r>
            <a:rPr lang="pt-BR"/>
            <a:t>Inauguração no Inicio do 2 semestre de 2023</a:t>
          </a:r>
          <a:endParaRPr lang="pt-BR" dirty="0"/>
        </a:p>
      </dgm:t>
    </dgm:pt>
    <dgm:pt modelId="{AC6B3F73-3CD1-485C-903F-D91ACB3C3120}" type="parTrans" cxnId="{8C3B083F-C894-4D94-8FAB-EB7B5C93C7F6}">
      <dgm:prSet/>
      <dgm:spPr/>
      <dgm:t>
        <a:bodyPr/>
        <a:lstStyle/>
        <a:p>
          <a:endParaRPr lang="pt-BR"/>
        </a:p>
      </dgm:t>
    </dgm:pt>
    <dgm:pt modelId="{D639A3AA-4589-42ED-AE3F-04FC016CB180}" type="sibTrans" cxnId="{8C3B083F-C894-4D94-8FAB-EB7B5C93C7F6}">
      <dgm:prSet/>
      <dgm:spPr/>
      <dgm:t>
        <a:bodyPr/>
        <a:lstStyle/>
        <a:p>
          <a:endParaRPr lang="pt-BR"/>
        </a:p>
      </dgm:t>
    </dgm:pt>
    <dgm:pt modelId="{3F9D41D0-A4FD-4215-9DF4-1CD2149E62BB}" type="pres">
      <dgm:prSet presAssocID="{DA1F5D57-BB8B-45A7-8E64-EBB9B6E458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01453EF-DF58-4D21-87EC-4058FAB453B6}" type="pres">
      <dgm:prSet presAssocID="{E3458E67-680B-428D-898F-CF3AF13D2AF1}" presName="composite" presStyleCnt="0"/>
      <dgm:spPr/>
    </dgm:pt>
    <dgm:pt modelId="{51987100-FF33-44F1-B278-124CF2ED81DA}" type="pres">
      <dgm:prSet presAssocID="{E3458E67-680B-428D-898F-CF3AF13D2AF1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8C425D-884B-4998-AEB1-03EC75394517}" type="pres">
      <dgm:prSet presAssocID="{E3458E67-680B-428D-898F-CF3AF13D2AF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27A15B-74F4-4793-9C7D-E18A1CD359D4}" type="pres">
      <dgm:prSet presAssocID="{46E06890-0C74-4769-B091-DD1930A6CEC9}" presName="spacing" presStyleCnt="0"/>
      <dgm:spPr/>
    </dgm:pt>
    <dgm:pt modelId="{72248853-E94B-417D-9910-72D99793D548}" type="pres">
      <dgm:prSet presAssocID="{6B143C1F-B40D-48A3-B01D-0511B4387347}" presName="composite" presStyleCnt="0"/>
      <dgm:spPr/>
    </dgm:pt>
    <dgm:pt modelId="{6C0D398C-E6A0-44F7-8D72-07726AEAEDAE}" type="pres">
      <dgm:prSet presAssocID="{6B143C1F-B40D-48A3-B01D-0511B4387347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4DCEBEA-E7FD-4012-AF69-D3661CAC77EC}" type="pres">
      <dgm:prSet presAssocID="{6B143C1F-B40D-48A3-B01D-0511B438734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47A874-B3FE-4822-80B0-AB27F1C74972}" type="pres">
      <dgm:prSet presAssocID="{92D4B514-7C81-4A94-9BE0-0D43A0AF6332}" presName="spacing" presStyleCnt="0"/>
      <dgm:spPr/>
    </dgm:pt>
    <dgm:pt modelId="{F46421AB-32AE-4D44-BBF6-F3A7837617F6}" type="pres">
      <dgm:prSet presAssocID="{A0B0EEB7-CE8F-4918-949B-FFD2B0DBBF2B}" presName="composite" presStyleCnt="0"/>
      <dgm:spPr/>
    </dgm:pt>
    <dgm:pt modelId="{8E0F9C5B-20D9-4C4B-9D13-47C05BE524BD}" type="pres">
      <dgm:prSet presAssocID="{A0B0EEB7-CE8F-4918-949B-FFD2B0DBBF2B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Usuários estrutura de tópicos"/>
        </a:ext>
      </dgm:extLst>
    </dgm:pt>
    <dgm:pt modelId="{ACAD2486-39E9-4E9D-88DD-FE0A13A863F6}" type="pres">
      <dgm:prSet presAssocID="{A0B0EEB7-CE8F-4918-949B-FFD2B0DBBF2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655788-F8E7-4AAA-BEA1-EAF32093D517}" type="pres">
      <dgm:prSet presAssocID="{E3428ACB-3EB1-4136-9256-15D6A69A9BFB}" presName="spacing" presStyleCnt="0"/>
      <dgm:spPr/>
    </dgm:pt>
    <dgm:pt modelId="{2A5F6EB2-0DC5-424D-95A6-E6DA3E34A5BC}" type="pres">
      <dgm:prSet presAssocID="{3DB8B1AC-D3FD-45BB-9AD9-AC53C934577E}" presName="composite" presStyleCnt="0"/>
      <dgm:spPr/>
    </dgm:pt>
    <dgm:pt modelId="{E6F8411A-F166-40A4-98B8-413D966ADE85}" type="pres">
      <dgm:prSet presAssocID="{3DB8B1AC-D3FD-45BB-9AD9-AC53C934577E}" presName="imgShp" presStyleLbl="fgImgPlac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anudo de diploma com preenchimento sólido"/>
        </a:ext>
      </dgm:extLst>
    </dgm:pt>
    <dgm:pt modelId="{61E9738F-D7BC-4A83-8FEC-1FEE89640923}" type="pres">
      <dgm:prSet presAssocID="{3DB8B1AC-D3FD-45BB-9AD9-AC53C934577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DDC2B6-6675-43B6-8F88-491A7B82BD3C}" type="pres">
      <dgm:prSet presAssocID="{CC8EFED8-768A-42DC-9BBF-41236C380A0F}" presName="spacing" presStyleCnt="0"/>
      <dgm:spPr/>
    </dgm:pt>
    <dgm:pt modelId="{E2D4B6BE-5450-434E-AD50-0C3A926DF44B}" type="pres">
      <dgm:prSet presAssocID="{FD2A28F1-A38C-4297-9192-10FBB84C543D}" presName="composite" presStyleCnt="0"/>
      <dgm:spPr/>
    </dgm:pt>
    <dgm:pt modelId="{4399D99B-E175-4F77-9CAA-F5974A2A60DE}" type="pres">
      <dgm:prSet presAssocID="{FD2A28F1-A38C-4297-9192-10FBB84C543D}" presName="imgShp" presStyleLbl="fgImgPlace1" presStyleIdx="4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extLst>
        <a:ext uri="{E40237B7-FDA0-4F09-8148-C483321AD2D9}">
          <dgm14:cNvPr xmlns:dgm14="http://schemas.microsoft.com/office/drawing/2010/diagram" id="0" name="" descr="Tesoura cortando uma fita vermelha"/>
        </a:ext>
      </dgm:extLst>
    </dgm:pt>
    <dgm:pt modelId="{0E904FED-45E4-4C64-9ED7-AF0CD08BFC03}" type="pres">
      <dgm:prSet presAssocID="{FD2A28F1-A38C-4297-9192-10FBB84C543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882140-68A5-4D2B-AC23-5391BBFA6E40}" type="presOf" srcId="{DA1F5D57-BB8B-45A7-8E64-EBB9B6E458E3}" destId="{3F9D41D0-A4FD-4215-9DF4-1CD2149E62BB}" srcOrd="0" destOrd="0" presId="urn:microsoft.com/office/officeart/2005/8/layout/vList3"/>
    <dgm:cxn modelId="{DF201E34-635A-487A-9861-76033EBAF60F}" srcId="{DA1F5D57-BB8B-45A7-8E64-EBB9B6E458E3}" destId="{6B143C1F-B40D-48A3-B01D-0511B4387347}" srcOrd="1" destOrd="0" parTransId="{2F103D77-3B98-4F9C-B938-B372582C4191}" sibTransId="{92D4B514-7C81-4A94-9BE0-0D43A0AF6332}"/>
    <dgm:cxn modelId="{3289134F-0075-418A-AD4C-B7D217DF9E51}" type="presOf" srcId="{A0B0EEB7-CE8F-4918-949B-FFD2B0DBBF2B}" destId="{ACAD2486-39E9-4E9D-88DD-FE0A13A863F6}" srcOrd="0" destOrd="0" presId="urn:microsoft.com/office/officeart/2005/8/layout/vList3"/>
    <dgm:cxn modelId="{8C3B083F-C894-4D94-8FAB-EB7B5C93C7F6}" srcId="{DA1F5D57-BB8B-45A7-8E64-EBB9B6E458E3}" destId="{FD2A28F1-A38C-4297-9192-10FBB84C543D}" srcOrd="4" destOrd="0" parTransId="{AC6B3F73-3CD1-485C-903F-D91ACB3C3120}" sibTransId="{D639A3AA-4589-42ED-AE3F-04FC016CB180}"/>
    <dgm:cxn modelId="{DD869532-3F6E-4917-86EA-F8EDE6367C51}" type="presOf" srcId="{E3458E67-680B-428D-898F-CF3AF13D2AF1}" destId="{268C425D-884B-4998-AEB1-03EC75394517}" srcOrd="0" destOrd="0" presId="urn:microsoft.com/office/officeart/2005/8/layout/vList3"/>
    <dgm:cxn modelId="{460D9B71-8EF8-4BD6-BE35-68C9C42FD9E4}" type="presOf" srcId="{3DB8B1AC-D3FD-45BB-9AD9-AC53C934577E}" destId="{61E9738F-D7BC-4A83-8FEC-1FEE89640923}" srcOrd="0" destOrd="0" presId="urn:microsoft.com/office/officeart/2005/8/layout/vList3"/>
    <dgm:cxn modelId="{7939636D-7E29-4A03-96D5-7C8FFD92E827}" srcId="{DA1F5D57-BB8B-45A7-8E64-EBB9B6E458E3}" destId="{3DB8B1AC-D3FD-45BB-9AD9-AC53C934577E}" srcOrd="3" destOrd="0" parTransId="{CC381A0D-10A2-4574-9F3F-FE3A34F3F6D6}" sibTransId="{CC8EFED8-768A-42DC-9BBF-41236C380A0F}"/>
    <dgm:cxn modelId="{E3015A33-1886-4B4B-8A22-155A2E3BB4DB}" srcId="{DA1F5D57-BB8B-45A7-8E64-EBB9B6E458E3}" destId="{A0B0EEB7-CE8F-4918-949B-FFD2B0DBBF2B}" srcOrd="2" destOrd="0" parTransId="{C521ED02-48DD-457B-BF27-D59BAAA57633}" sibTransId="{E3428ACB-3EB1-4136-9256-15D6A69A9BFB}"/>
    <dgm:cxn modelId="{B71F504D-7C69-42ED-AB33-489867EE8196}" type="presOf" srcId="{6B143C1F-B40D-48A3-B01D-0511B4387347}" destId="{44DCEBEA-E7FD-4012-AF69-D3661CAC77EC}" srcOrd="0" destOrd="0" presId="urn:microsoft.com/office/officeart/2005/8/layout/vList3"/>
    <dgm:cxn modelId="{70161B80-3C2F-4BA3-99B8-CC4AC0ABFF79}" srcId="{DA1F5D57-BB8B-45A7-8E64-EBB9B6E458E3}" destId="{E3458E67-680B-428D-898F-CF3AF13D2AF1}" srcOrd="0" destOrd="0" parTransId="{09FE3909-12F6-4141-9EC6-FE393C2A0A9E}" sibTransId="{46E06890-0C74-4769-B091-DD1930A6CEC9}"/>
    <dgm:cxn modelId="{2EFEC17B-E8BC-45D4-96D1-9287DEBABE04}" type="presOf" srcId="{FD2A28F1-A38C-4297-9192-10FBB84C543D}" destId="{0E904FED-45E4-4C64-9ED7-AF0CD08BFC03}" srcOrd="0" destOrd="0" presId="urn:microsoft.com/office/officeart/2005/8/layout/vList3"/>
    <dgm:cxn modelId="{24141FB3-5BE6-44DA-A749-DF171EF32943}" type="presParOf" srcId="{3F9D41D0-A4FD-4215-9DF4-1CD2149E62BB}" destId="{B01453EF-DF58-4D21-87EC-4058FAB453B6}" srcOrd="0" destOrd="0" presId="urn:microsoft.com/office/officeart/2005/8/layout/vList3"/>
    <dgm:cxn modelId="{A714A2E3-DEB4-41EF-A797-552F33B4B7EB}" type="presParOf" srcId="{B01453EF-DF58-4D21-87EC-4058FAB453B6}" destId="{51987100-FF33-44F1-B278-124CF2ED81DA}" srcOrd="0" destOrd="0" presId="urn:microsoft.com/office/officeart/2005/8/layout/vList3"/>
    <dgm:cxn modelId="{D63F805C-29C4-479D-B551-8467D283AC69}" type="presParOf" srcId="{B01453EF-DF58-4D21-87EC-4058FAB453B6}" destId="{268C425D-884B-4998-AEB1-03EC75394517}" srcOrd="1" destOrd="0" presId="urn:microsoft.com/office/officeart/2005/8/layout/vList3"/>
    <dgm:cxn modelId="{93ED0B35-F641-4D89-8582-D87A222AECE9}" type="presParOf" srcId="{3F9D41D0-A4FD-4215-9DF4-1CD2149E62BB}" destId="{D627A15B-74F4-4793-9C7D-E18A1CD359D4}" srcOrd="1" destOrd="0" presId="urn:microsoft.com/office/officeart/2005/8/layout/vList3"/>
    <dgm:cxn modelId="{4BBCEF8D-02E3-46DB-9E37-23C70A7BACA8}" type="presParOf" srcId="{3F9D41D0-A4FD-4215-9DF4-1CD2149E62BB}" destId="{72248853-E94B-417D-9910-72D99793D548}" srcOrd="2" destOrd="0" presId="urn:microsoft.com/office/officeart/2005/8/layout/vList3"/>
    <dgm:cxn modelId="{A9E3D5EF-7702-4B2F-AB70-1A67303A0287}" type="presParOf" srcId="{72248853-E94B-417D-9910-72D99793D548}" destId="{6C0D398C-E6A0-44F7-8D72-07726AEAEDAE}" srcOrd="0" destOrd="0" presId="urn:microsoft.com/office/officeart/2005/8/layout/vList3"/>
    <dgm:cxn modelId="{1ED5A236-4384-4059-ADA9-806156823477}" type="presParOf" srcId="{72248853-E94B-417D-9910-72D99793D548}" destId="{44DCEBEA-E7FD-4012-AF69-D3661CAC77EC}" srcOrd="1" destOrd="0" presId="urn:microsoft.com/office/officeart/2005/8/layout/vList3"/>
    <dgm:cxn modelId="{17CBCD76-A66B-4038-85B4-82166A3372D6}" type="presParOf" srcId="{3F9D41D0-A4FD-4215-9DF4-1CD2149E62BB}" destId="{9847A874-B3FE-4822-80B0-AB27F1C74972}" srcOrd="3" destOrd="0" presId="urn:microsoft.com/office/officeart/2005/8/layout/vList3"/>
    <dgm:cxn modelId="{1EE4555D-54BD-42B5-9210-71C96DC168A0}" type="presParOf" srcId="{3F9D41D0-A4FD-4215-9DF4-1CD2149E62BB}" destId="{F46421AB-32AE-4D44-BBF6-F3A7837617F6}" srcOrd="4" destOrd="0" presId="urn:microsoft.com/office/officeart/2005/8/layout/vList3"/>
    <dgm:cxn modelId="{09A93EF9-7ABF-4FBC-8358-8643CFA8A3B3}" type="presParOf" srcId="{F46421AB-32AE-4D44-BBF6-F3A7837617F6}" destId="{8E0F9C5B-20D9-4C4B-9D13-47C05BE524BD}" srcOrd="0" destOrd="0" presId="urn:microsoft.com/office/officeart/2005/8/layout/vList3"/>
    <dgm:cxn modelId="{F45A8ECF-0BAB-4512-8C79-C2E99A7DCA64}" type="presParOf" srcId="{F46421AB-32AE-4D44-BBF6-F3A7837617F6}" destId="{ACAD2486-39E9-4E9D-88DD-FE0A13A863F6}" srcOrd="1" destOrd="0" presId="urn:microsoft.com/office/officeart/2005/8/layout/vList3"/>
    <dgm:cxn modelId="{7ECC8E9F-17BE-441F-AA01-771CAD19D720}" type="presParOf" srcId="{3F9D41D0-A4FD-4215-9DF4-1CD2149E62BB}" destId="{D7655788-F8E7-4AAA-BEA1-EAF32093D517}" srcOrd="5" destOrd="0" presId="urn:microsoft.com/office/officeart/2005/8/layout/vList3"/>
    <dgm:cxn modelId="{66B97264-0F73-4516-AFE4-4B41FEE63604}" type="presParOf" srcId="{3F9D41D0-A4FD-4215-9DF4-1CD2149E62BB}" destId="{2A5F6EB2-0DC5-424D-95A6-E6DA3E34A5BC}" srcOrd="6" destOrd="0" presId="urn:microsoft.com/office/officeart/2005/8/layout/vList3"/>
    <dgm:cxn modelId="{4D94061C-EB66-4EF3-A816-B1F5F912E25D}" type="presParOf" srcId="{2A5F6EB2-0DC5-424D-95A6-E6DA3E34A5BC}" destId="{E6F8411A-F166-40A4-98B8-413D966ADE85}" srcOrd="0" destOrd="0" presId="urn:microsoft.com/office/officeart/2005/8/layout/vList3"/>
    <dgm:cxn modelId="{817D1972-52EC-4B25-AAD1-7239C55988BA}" type="presParOf" srcId="{2A5F6EB2-0DC5-424D-95A6-E6DA3E34A5BC}" destId="{61E9738F-D7BC-4A83-8FEC-1FEE89640923}" srcOrd="1" destOrd="0" presId="urn:microsoft.com/office/officeart/2005/8/layout/vList3"/>
    <dgm:cxn modelId="{49E8450E-9B6B-4BB6-8836-6ABB168E93F6}" type="presParOf" srcId="{3F9D41D0-A4FD-4215-9DF4-1CD2149E62BB}" destId="{EEDDC2B6-6675-43B6-8F88-491A7B82BD3C}" srcOrd="7" destOrd="0" presId="urn:microsoft.com/office/officeart/2005/8/layout/vList3"/>
    <dgm:cxn modelId="{110EDD45-1039-44AE-9B84-4EF06D4D1A5D}" type="presParOf" srcId="{3F9D41D0-A4FD-4215-9DF4-1CD2149E62BB}" destId="{E2D4B6BE-5450-434E-AD50-0C3A926DF44B}" srcOrd="8" destOrd="0" presId="urn:microsoft.com/office/officeart/2005/8/layout/vList3"/>
    <dgm:cxn modelId="{B7050826-CC15-445F-95E4-5C576AA86461}" type="presParOf" srcId="{E2D4B6BE-5450-434E-AD50-0C3A926DF44B}" destId="{4399D99B-E175-4F77-9CAA-F5974A2A60DE}" srcOrd="0" destOrd="0" presId="urn:microsoft.com/office/officeart/2005/8/layout/vList3"/>
    <dgm:cxn modelId="{1107D6AB-58F1-4EE3-BA0D-2F81C0D513B2}" type="presParOf" srcId="{E2D4B6BE-5450-434E-AD50-0C3A926DF44B}" destId="{0E904FED-45E4-4C64-9ED7-AF0CD08BFC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5CA5B-ADE6-4ED6-BDD8-69A1F32715E7}">
      <dsp:nvSpPr>
        <dsp:cNvPr id="0" name=""/>
        <dsp:cNvSpPr/>
      </dsp:nvSpPr>
      <dsp:spPr>
        <a:xfrm>
          <a:off x="3286" y="70954"/>
          <a:ext cx="3203971" cy="12585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ORGANIZAÇÃO </a:t>
          </a:r>
          <a:r>
            <a:rPr lang="pt-BR" sz="2500" kern="1200" dirty="0"/>
            <a:t>DE DADOS</a:t>
          </a:r>
        </a:p>
      </dsp:txBody>
      <dsp:txXfrm>
        <a:off x="3286" y="70954"/>
        <a:ext cx="3203971" cy="1258554"/>
      </dsp:txXfrm>
    </dsp:sp>
    <dsp:sp modelId="{656D4507-F258-47A7-89AD-C0A10CCE5E37}">
      <dsp:nvSpPr>
        <dsp:cNvPr id="0" name=""/>
        <dsp:cNvSpPr/>
      </dsp:nvSpPr>
      <dsp:spPr>
        <a:xfrm>
          <a:off x="3286" y="1329508"/>
          <a:ext cx="3203971" cy="29508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Coleta, padronização e tratamento de dados para consumo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DATALAKE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DATAWAREHOUSE</a:t>
          </a:r>
        </a:p>
      </dsp:txBody>
      <dsp:txXfrm>
        <a:off x="3286" y="1329508"/>
        <a:ext cx="3203971" cy="2950875"/>
      </dsp:txXfrm>
    </dsp:sp>
    <dsp:sp modelId="{9F2EB63D-43FC-484A-BDBC-159E539AEB7C}">
      <dsp:nvSpPr>
        <dsp:cNvPr id="0" name=""/>
        <dsp:cNvSpPr/>
      </dsp:nvSpPr>
      <dsp:spPr>
        <a:xfrm>
          <a:off x="3655814" y="70954"/>
          <a:ext cx="3203971" cy="1258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ANÁLISE</a:t>
          </a:r>
        </a:p>
      </dsp:txBody>
      <dsp:txXfrm>
        <a:off x="3655814" y="70954"/>
        <a:ext cx="3203971" cy="1258554"/>
      </dsp:txXfrm>
    </dsp:sp>
    <dsp:sp modelId="{1CD413DB-9774-4164-A15F-42A126E103A9}">
      <dsp:nvSpPr>
        <dsp:cNvPr id="0" name=""/>
        <dsp:cNvSpPr/>
      </dsp:nvSpPr>
      <dsp:spPr>
        <a:xfrm>
          <a:off x="3655814" y="1329508"/>
          <a:ext cx="3203971" cy="29508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Indicadores por governança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DASHBOARD´S </a:t>
          </a:r>
        </a:p>
      </dsp:txBody>
      <dsp:txXfrm>
        <a:off x="3655814" y="1329508"/>
        <a:ext cx="3203971" cy="2950875"/>
      </dsp:txXfrm>
    </dsp:sp>
    <dsp:sp modelId="{40350483-0BDF-48FB-A07A-66F5366C32E9}">
      <dsp:nvSpPr>
        <dsp:cNvPr id="0" name=""/>
        <dsp:cNvSpPr/>
      </dsp:nvSpPr>
      <dsp:spPr>
        <a:xfrm>
          <a:off x="7308342" y="70954"/>
          <a:ext cx="3203971" cy="1258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DISPERSÃO DA INFORMAÇÃO POR NIVEIS</a:t>
          </a:r>
        </a:p>
      </dsp:txBody>
      <dsp:txXfrm>
        <a:off x="7308342" y="70954"/>
        <a:ext cx="3203971" cy="1258554"/>
      </dsp:txXfrm>
    </dsp:sp>
    <dsp:sp modelId="{023A69ED-207D-43B0-842B-F22333415F96}">
      <dsp:nvSpPr>
        <dsp:cNvPr id="0" name=""/>
        <dsp:cNvSpPr/>
      </dsp:nvSpPr>
      <dsp:spPr>
        <a:xfrm>
          <a:off x="7308342" y="1329508"/>
          <a:ext cx="3203971" cy="29508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Operacional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/>
            <a:t>Tático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/>
            <a:t>Estratégico</a:t>
          </a:r>
          <a:endParaRPr lang="pt-BR" sz="2500" kern="1200" dirty="0"/>
        </a:p>
      </dsp:txBody>
      <dsp:txXfrm>
        <a:off x="7308342" y="1329508"/>
        <a:ext cx="3203971" cy="2950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4D2AB-848E-4739-8900-DF0F38222E3E}">
      <dsp:nvSpPr>
        <dsp:cNvPr id="0" name=""/>
        <dsp:cNvSpPr/>
      </dsp:nvSpPr>
      <dsp:spPr>
        <a:xfrm>
          <a:off x="3094541" y="1982520"/>
          <a:ext cx="2163258" cy="193148"/>
        </a:xfrm>
        <a:custGeom>
          <a:avLst/>
          <a:gdLst/>
          <a:ahLst/>
          <a:cxnLst/>
          <a:rect l="0" t="0" r="0" b="0"/>
          <a:pathLst>
            <a:path>
              <a:moveTo>
                <a:pt x="0" y="193148"/>
              </a:moveTo>
              <a:lnTo>
                <a:pt x="2163258" y="193148"/>
              </a:lnTo>
              <a:lnTo>
                <a:pt x="216325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2CE91-F012-4C2D-AB27-25EDC23BD180}">
      <dsp:nvSpPr>
        <dsp:cNvPr id="0" name=""/>
        <dsp:cNvSpPr/>
      </dsp:nvSpPr>
      <dsp:spPr>
        <a:xfrm>
          <a:off x="3094541" y="2175669"/>
          <a:ext cx="4326517" cy="132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7480" y="0"/>
              </a:lnTo>
              <a:lnTo>
                <a:pt x="4017480" y="1328858"/>
              </a:lnTo>
              <a:lnTo>
                <a:pt x="4326517" y="132885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22CA-4171-48BE-9464-24F6BEAF143F}">
      <dsp:nvSpPr>
        <dsp:cNvPr id="0" name=""/>
        <dsp:cNvSpPr/>
      </dsp:nvSpPr>
      <dsp:spPr>
        <a:xfrm>
          <a:off x="3094541" y="2129949"/>
          <a:ext cx="4326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2651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20F2A-745E-4A41-9F71-1CC4FE9D75E6}">
      <dsp:nvSpPr>
        <dsp:cNvPr id="0" name=""/>
        <dsp:cNvSpPr/>
      </dsp:nvSpPr>
      <dsp:spPr>
        <a:xfrm>
          <a:off x="3094541" y="846810"/>
          <a:ext cx="4326517" cy="1328858"/>
        </a:xfrm>
        <a:custGeom>
          <a:avLst/>
          <a:gdLst/>
          <a:ahLst/>
          <a:cxnLst/>
          <a:rect l="0" t="0" r="0" b="0"/>
          <a:pathLst>
            <a:path>
              <a:moveTo>
                <a:pt x="0" y="1328858"/>
              </a:moveTo>
              <a:lnTo>
                <a:pt x="4017480" y="1328858"/>
              </a:lnTo>
              <a:lnTo>
                <a:pt x="4017480" y="0"/>
              </a:lnTo>
              <a:lnTo>
                <a:pt x="432651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A4971-FCA2-48A9-80E0-4C6E644D4648}">
      <dsp:nvSpPr>
        <dsp:cNvPr id="0" name=""/>
        <dsp:cNvSpPr/>
      </dsp:nvSpPr>
      <dsp:spPr>
        <a:xfrm>
          <a:off x="4171" y="1704387"/>
          <a:ext cx="3090369" cy="942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GESTÃO SIEGES </a:t>
          </a:r>
        </a:p>
      </dsp:txBody>
      <dsp:txXfrm>
        <a:off x="4171" y="1704387"/>
        <a:ext cx="3090369" cy="942562"/>
      </dsp:txXfrm>
    </dsp:sp>
    <dsp:sp modelId="{35F3E912-A75D-47A3-BC1D-D9BA36BE64F5}">
      <dsp:nvSpPr>
        <dsp:cNvPr id="0" name=""/>
        <dsp:cNvSpPr/>
      </dsp:nvSpPr>
      <dsp:spPr>
        <a:xfrm>
          <a:off x="7421058" y="375528"/>
          <a:ext cx="3090369" cy="942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Equipe BD e desenvolvimento  </a:t>
          </a:r>
        </a:p>
      </dsp:txBody>
      <dsp:txXfrm>
        <a:off x="7421058" y="375528"/>
        <a:ext cx="3090369" cy="942562"/>
      </dsp:txXfrm>
    </dsp:sp>
    <dsp:sp modelId="{10DED9CB-2E67-49A8-80B1-3E558CF299CE}">
      <dsp:nvSpPr>
        <dsp:cNvPr id="0" name=""/>
        <dsp:cNvSpPr/>
      </dsp:nvSpPr>
      <dsp:spPr>
        <a:xfrm>
          <a:off x="7421058" y="1704387"/>
          <a:ext cx="3090369" cy="942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Equipe análise</a:t>
          </a:r>
        </a:p>
      </dsp:txBody>
      <dsp:txXfrm>
        <a:off x="7421058" y="1704387"/>
        <a:ext cx="3090369" cy="942562"/>
      </dsp:txXfrm>
    </dsp:sp>
    <dsp:sp modelId="{27EC1D09-F071-4ED9-ABC8-D6FB62E91676}">
      <dsp:nvSpPr>
        <dsp:cNvPr id="0" name=""/>
        <dsp:cNvSpPr/>
      </dsp:nvSpPr>
      <dsp:spPr>
        <a:xfrm>
          <a:off x="7421058" y="3033246"/>
          <a:ext cx="3090369" cy="942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Equipe comunicação de risco</a:t>
          </a:r>
        </a:p>
      </dsp:txBody>
      <dsp:txXfrm>
        <a:off x="7421058" y="3033246"/>
        <a:ext cx="3090369" cy="942562"/>
      </dsp:txXfrm>
    </dsp:sp>
    <dsp:sp modelId="{2183A3F3-EB27-48AA-874F-136CE4FEDE54}">
      <dsp:nvSpPr>
        <dsp:cNvPr id="0" name=""/>
        <dsp:cNvSpPr/>
      </dsp:nvSpPr>
      <dsp:spPr>
        <a:xfrm>
          <a:off x="3712615" y="1039958"/>
          <a:ext cx="3090369" cy="942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Técnicos da áreas estratégicas da SES</a:t>
          </a:r>
        </a:p>
      </dsp:txBody>
      <dsp:txXfrm>
        <a:off x="3712615" y="1039958"/>
        <a:ext cx="3090369" cy="942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886F3-C00C-4089-BE78-12987E6B312B}">
      <dsp:nvSpPr>
        <dsp:cNvPr id="0" name=""/>
        <dsp:cNvSpPr/>
      </dsp:nvSpPr>
      <dsp:spPr>
        <a:xfrm>
          <a:off x="0" y="1510"/>
          <a:ext cx="4977578" cy="765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58E3D-9894-45DF-97AD-121004637CE7}">
      <dsp:nvSpPr>
        <dsp:cNvPr id="0" name=""/>
        <dsp:cNvSpPr/>
      </dsp:nvSpPr>
      <dsp:spPr>
        <a:xfrm>
          <a:off x="231572" y="173754"/>
          <a:ext cx="421041" cy="4210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A13C9-B858-43E6-88ED-675CE36C8C64}">
      <dsp:nvSpPr>
        <dsp:cNvPr id="0" name=""/>
        <dsp:cNvSpPr/>
      </dsp:nvSpPr>
      <dsp:spPr>
        <a:xfrm>
          <a:off x="884187" y="1510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Datawarehouse da SES-MT;</a:t>
          </a:r>
          <a:endParaRPr lang="en-US" sz="2200" kern="1200"/>
        </a:p>
      </dsp:txBody>
      <dsp:txXfrm>
        <a:off x="884187" y="1510"/>
        <a:ext cx="4093390" cy="765530"/>
      </dsp:txXfrm>
    </dsp:sp>
    <dsp:sp modelId="{34E94B64-414B-4D94-BDEC-283113850DE9}">
      <dsp:nvSpPr>
        <dsp:cNvPr id="0" name=""/>
        <dsp:cNvSpPr/>
      </dsp:nvSpPr>
      <dsp:spPr>
        <a:xfrm>
          <a:off x="0" y="958423"/>
          <a:ext cx="4977578" cy="765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13CD5-1569-454C-AF00-C51849D08BB7}">
      <dsp:nvSpPr>
        <dsp:cNvPr id="0" name=""/>
        <dsp:cNvSpPr/>
      </dsp:nvSpPr>
      <dsp:spPr>
        <a:xfrm>
          <a:off x="231572" y="1130667"/>
          <a:ext cx="421041" cy="4210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EF36-07D4-4E12-802C-5E6164BE952A}">
      <dsp:nvSpPr>
        <dsp:cNvPr id="0" name=""/>
        <dsp:cNvSpPr/>
      </dsp:nvSpPr>
      <dsp:spPr>
        <a:xfrm>
          <a:off x="884187" y="958423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Planejamento do DataLake;</a:t>
          </a:r>
          <a:endParaRPr lang="en-US" sz="2200" kern="1200"/>
        </a:p>
      </dsp:txBody>
      <dsp:txXfrm>
        <a:off x="884187" y="958423"/>
        <a:ext cx="4093390" cy="765530"/>
      </dsp:txXfrm>
    </dsp:sp>
    <dsp:sp modelId="{FEE3179A-25B2-41F1-8E32-BC35F96F2253}">
      <dsp:nvSpPr>
        <dsp:cNvPr id="0" name=""/>
        <dsp:cNvSpPr/>
      </dsp:nvSpPr>
      <dsp:spPr>
        <a:xfrm>
          <a:off x="0" y="1915335"/>
          <a:ext cx="4977578" cy="765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9CFDA-BF73-4262-8857-6AC71D293E09}">
      <dsp:nvSpPr>
        <dsp:cNvPr id="0" name=""/>
        <dsp:cNvSpPr/>
      </dsp:nvSpPr>
      <dsp:spPr>
        <a:xfrm>
          <a:off x="231572" y="2087580"/>
          <a:ext cx="421041" cy="42104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99D52-BBBE-48BF-9320-4795B5236136}">
      <dsp:nvSpPr>
        <dsp:cNvPr id="0" name=""/>
        <dsp:cNvSpPr/>
      </dsp:nvSpPr>
      <dsp:spPr>
        <a:xfrm>
          <a:off x="884187" y="1915335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Rotinas de ETL;</a:t>
          </a:r>
          <a:endParaRPr lang="en-US" sz="2200" kern="1200"/>
        </a:p>
      </dsp:txBody>
      <dsp:txXfrm>
        <a:off x="884187" y="1915335"/>
        <a:ext cx="4093390" cy="765530"/>
      </dsp:txXfrm>
    </dsp:sp>
    <dsp:sp modelId="{6988099C-2058-4C8B-9108-59ACD7AC35BA}">
      <dsp:nvSpPr>
        <dsp:cNvPr id="0" name=""/>
        <dsp:cNvSpPr/>
      </dsp:nvSpPr>
      <dsp:spPr>
        <a:xfrm>
          <a:off x="0" y="2872248"/>
          <a:ext cx="4977578" cy="765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AD2E5-AC12-4CC9-8D34-C490846FB79D}">
      <dsp:nvSpPr>
        <dsp:cNvPr id="0" name=""/>
        <dsp:cNvSpPr/>
      </dsp:nvSpPr>
      <dsp:spPr>
        <a:xfrm>
          <a:off x="231572" y="3044492"/>
          <a:ext cx="421041" cy="42104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89D73-7803-406F-A396-C88680400F48}">
      <dsp:nvSpPr>
        <dsp:cNvPr id="0" name=""/>
        <dsp:cNvSpPr/>
      </dsp:nvSpPr>
      <dsp:spPr>
        <a:xfrm>
          <a:off x="884187" y="2872248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Infraestrutura;</a:t>
          </a:r>
          <a:endParaRPr lang="en-US" sz="2200" kern="1200"/>
        </a:p>
      </dsp:txBody>
      <dsp:txXfrm>
        <a:off x="884187" y="2872248"/>
        <a:ext cx="4093390" cy="765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4136A-C15F-4448-8A5E-464950BFE100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3D99B-33E7-4BBB-9310-4ABDD4DA5181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FFEC6-3177-4836-B1CE-6C312AE848B7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900" kern="1200"/>
            <a:t>Capacitação em Ferramentas ETL</a:t>
          </a:r>
          <a:endParaRPr lang="en-US" sz="1900" kern="1200"/>
        </a:p>
      </dsp:txBody>
      <dsp:txXfrm>
        <a:off x="569079" y="2644614"/>
        <a:ext cx="2072362" cy="720000"/>
      </dsp:txXfrm>
    </dsp:sp>
    <dsp:sp modelId="{63061AC1-6000-4E4D-8FC8-946BA2AEEADF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C490A-DB1D-4C4A-8F67-75B5814A1232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4367-8973-488B-9D63-DB5F392D0772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900" kern="1200"/>
            <a:t>Capacitação em PowerBI</a:t>
          </a:r>
          <a:endParaRPr lang="en-US" sz="1900" kern="1200"/>
        </a:p>
      </dsp:txBody>
      <dsp:txXfrm>
        <a:off x="3004105" y="2644614"/>
        <a:ext cx="2072362" cy="720000"/>
      </dsp:txXfrm>
    </dsp:sp>
    <dsp:sp modelId="{ECF058FC-D4F4-43DD-AFC6-2B24BC57A964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F3E70-2083-44DD-9028-0373235A0E3C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14F54-7C0B-4FE2-8A49-5525A50ACA70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900" kern="1200"/>
            <a:t>Cursos de Ferramentas de BI</a:t>
          </a:r>
          <a:endParaRPr lang="en-US" sz="1900" kern="1200"/>
        </a:p>
      </dsp:txBody>
      <dsp:txXfrm>
        <a:off x="5439131" y="2644614"/>
        <a:ext cx="2072362" cy="720000"/>
      </dsp:txXfrm>
    </dsp:sp>
    <dsp:sp modelId="{930C8ECD-E934-4942-9ECE-876E78150C43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837C4-C7FF-4CDF-9EC0-5BAC6B08EE66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75208-ED30-4A6F-BD6B-E7DAD45A90B3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900" kern="1200"/>
            <a:t>Formação de Data Science;</a:t>
          </a:r>
          <a:endParaRPr lang="en-US" sz="1900" kern="1200"/>
        </a:p>
      </dsp:txBody>
      <dsp:txXfrm>
        <a:off x="7874157" y="2644614"/>
        <a:ext cx="207236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50207-6458-4D3C-846A-EE9692AFD499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48FD3-D41D-4E2E-ABF9-D1BFB61912B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/>
            <a:t>Onde já chegamos – (reconhecimento e formação do SIEGES);</a:t>
          </a:r>
          <a:endParaRPr lang="en-US" sz="3200" kern="1200"/>
        </a:p>
      </dsp:txBody>
      <dsp:txXfrm>
        <a:off x="696297" y="538547"/>
        <a:ext cx="4171627" cy="2590157"/>
      </dsp:txXfrm>
    </dsp:sp>
    <dsp:sp modelId="{1F4428CF-6B07-4234-8ED5-B58586FBFE69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CEC45-D5A1-46A4-A699-85936F528F0C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/>
            <a:t>Onde queremos Chegar ( ser Excelência na inteligência de dados para gestão do SUS em MATO GROSSO);</a:t>
          </a:r>
          <a:endParaRPr lang="en-US" sz="3200" kern="1200"/>
        </a:p>
      </dsp:txBody>
      <dsp:txXfrm>
        <a:off x="5991936" y="538547"/>
        <a:ext cx="4171627" cy="2590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C425D-884B-4998-AEB1-03EC75394517}">
      <dsp:nvSpPr>
        <dsp:cNvPr id="0" name=""/>
        <dsp:cNvSpPr/>
      </dsp:nvSpPr>
      <dsp:spPr>
        <a:xfrm rot="10800000">
          <a:off x="2109409" y="3639"/>
          <a:ext cx="7411981" cy="96992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1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Terminar de ajustar o portal e disponibilizar o acesso por nível de usuário;</a:t>
          </a:r>
        </a:p>
      </dsp:txBody>
      <dsp:txXfrm rot="10800000">
        <a:off x="2351891" y="3639"/>
        <a:ext cx="7169499" cy="969927"/>
      </dsp:txXfrm>
    </dsp:sp>
    <dsp:sp modelId="{51987100-FF33-44F1-B278-124CF2ED81DA}">
      <dsp:nvSpPr>
        <dsp:cNvPr id="0" name=""/>
        <dsp:cNvSpPr/>
      </dsp:nvSpPr>
      <dsp:spPr>
        <a:xfrm>
          <a:off x="1624445" y="3639"/>
          <a:ext cx="969927" cy="9699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CEBEA-E7FD-4012-AF69-D3661CAC77EC}">
      <dsp:nvSpPr>
        <dsp:cNvPr id="0" name=""/>
        <dsp:cNvSpPr/>
      </dsp:nvSpPr>
      <dsp:spPr>
        <a:xfrm rot="10800000">
          <a:off x="2109409" y="1263097"/>
          <a:ext cx="7411981" cy="969927"/>
        </a:xfrm>
        <a:prstGeom prst="homePlat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1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/>
            <a:t>Equipe para capturar e padronizar dados dispersos apontados pelo diagnótico</a:t>
          </a:r>
          <a:endParaRPr lang="pt-BR" sz="2700" kern="1200" dirty="0"/>
        </a:p>
      </dsp:txBody>
      <dsp:txXfrm rot="10800000">
        <a:off x="2351891" y="1263097"/>
        <a:ext cx="7169499" cy="969927"/>
      </dsp:txXfrm>
    </dsp:sp>
    <dsp:sp modelId="{6C0D398C-E6A0-44F7-8D72-07726AEAEDAE}">
      <dsp:nvSpPr>
        <dsp:cNvPr id="0" name=""/>
        <dsp:cNvSpPr/>
      </dsp:nvSpPr>
      <dsp:spPr>
        <a:xfrm>
          <a:off x="1624445" y="1263097"/>
          <a:ext cx="969927" cy="9699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D2486-39E9-4E9D-88DD-FE0A13A863F6}">
      <dsp:nvSpPr>
        <dsp:cNvPr id="0" name=""/>
        <dsp:cNvSpPr/>
      </dsp:nvSpPr>
      <dsp:spPr>
        <a:xfrm rot="10800000">
          <a:off x="2109409" y="2522554"/>
          <a:ext cx="7411981" cy="969927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1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/>
            <a:t>Estabelecer os cronogramas de reunião de análise por nível de classificação;</a:t>
          </a:r>
          <a:endParaRPr lang="pt-BR" sz="2700" kern="1200" dirty="0"/>
        </a:p>
      </dsp:txBody>
      <dsp:txXfrm rot="10800000">
        <a:off x="2351891" y="2522554"/>
        <a:ext cx="7169499" cy="969927"/>
      </dsp:txXfrm>
    </dsp:sp>
    <dsp:sp modelId="{8E0F9C5B-20D9-4C4B-9D13-47C05BE524BD}">
      <dsp:nvSpPr>
        <dsp:cNvPr id="0" name=""/>
        <dsp:cNvSpPr/>
      </dsp:nvSpPr>
      <dsp:spPr>
        <a:xfrm>
          <a:off x="1624445" y="2522554"/>
          <a:ext cx="969927" cy="9699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9738F-D7BC-4A83-8FEC-1FEE89640923}">
      <dsp:nvSpPr>
        <dsp:cNvPr id="0" name=""/>
        <dsp:cNvSpPr/>
      </dsp:nvSpPr>
      <dsp:spPr>
        <a:xfrm rot="10800000">
          <a:off x="2109409" y="3782012"/>
          <a:ext cx="7411981" cy="969927"/>
        </a:xfrm>
        <a:prstGeom prst="homePlat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1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Educação permanente dos membros do SIEGES;</a:t>
          </a:r>
        </a:p>
      </dsp:txBody>
      <dsp:txXfrm rot="10800000">
        <a:off x="2351891" y="3782012"/>
        <a:ext cx="7169499" cy="969927"/>
      </dsp:txXfrm>
    </dsp:sp>
    <dsp:sp modelId="{E6F8411A-F166-40A4-98B8-413D966ADE85}">
      <dsp:nvSpPr>
        <dsp:cNvPr id="0" name=""/>
        <dsp:cNvSpPr/>
      </dsp:nvSpPr>
      <dsp:spPr>
        <a:xfrm>
          <a:off x="1624445" y="3782012"/>
          <a:ext cx="969927" cy="9699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04FED-45E4-4C64-9ED7-AF0CD08BFC03}">
      <dsp:nvSpPr>
        <dsp:cNvPr id="0" name=""/>
        <dsp:cNvSpPr/>
      </dsp:nvSpPr>
      <dsp:spPr>
        <a:xfrm rot="10800000">
          <a:off x="2109409" y="5041470"/>
          <a:ext cx="7411981" cy="969927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1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/>
            <a:t>Inauguração no Inicio do 2 semestre de 2023</a:t>
          </a:r>
          <a:endParaRPr lang="pt-BR" sz="2700" kern="1200" dirty="0"/>
        </a:p>
      </dsp:txBody>
      <dsp:txXfrm rot="10800000">
        <a:off x="2351891" y="5041470"/>
        <a:ext cx="7169499" cy="969927"/>
      </dsp:txXfrm>
    </dsp:sp>
    <dsp:sp modelId="{4399D99B-E175-4F77-9CAA-F5974A2A60DE}">
      <dsp:nvSpPr>
        <dsp:cNvPr id="0" name=""/>
        <dsp:cNvSpPr/>
      </dsp:nvSpPr>
      <dsp:spPr>
        <a:xfrm>
          <a:off x="1624445" y="5041470"/>
          <a:ext cx="969927" cy="969927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35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5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20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4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7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44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4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50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39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59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6054-FFBD-4B42-AF83-E7BBDAD77D6E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svg"/><Relationship Id="rId7" Type="http://schemas.openxmlformats.org/officeDocument/2006/relationships/hyperlink" Target="https://www.pexels.com/es-es/foto/foto-de-personas-que-usan-computadoras-portatiles-3182759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0025" y="2443938"/>
            <a:ext cx="11758613" cy="24384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de Inteligência Estratégica para a Gestão Estadual do SUS em Mato Grosso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67068"/>
            <a:ext cx="9144000" cy="45258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OBERDAN F C LIRA</a:t>
            </a:r>
          </a:p>
        </p:txBody>
      </p:sp>
    </p:spTree>
    <p:extLst>
      <p:ext uri="{BB962C8B-B14F-4D97-AF65-F5344CB8AC3E}">
        <p14:creationId xmlns:p14="http://schemas.microsoft.com/office/powerpoint/2010/main" val="35128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13116-0B38-16B1-7E6E-F86A07181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72" r="-1" b="447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230B55-8493-1D16-1422-1227DC94B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11" y="1872171"/>
            <a:ext cx="3555692" cy="2042712"/>
          </a:xfrm>
        </p:spPr>
        <p:txBody>
          <a:bodyPr anchor="b">
            <a:normAutofit/>
          </a:bodyPr>
          <a:lstStyle/>
          <a:p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</a:rPr>
              <a:t>Método para implantação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4A61CAF-BB6D-A9FF-391D-5C6C30D2E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652" y="4058563"/>
            <a:ext cx="2929408" cy="678633"/>
          </a:xfrm>
        </p:spPr>
        <p:txBody>
          <a:bodyPr anchor="t">
            <a:normAutofit/>
          </a:bodyPr>
          <a:lstStyle/>
          <a:p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219C9977-0444-5D9D-CC32-407C5FD0C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r="1" b="1"/>
          <a:stretch/>
        </p:blipFill>
        <p:spPr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97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51A56B2-A5D6-5843-FED8-EF70D7E8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Diagnóstico</a:t>
            </a:r>
            <a:endParaRPr lang="en-US" sz="6600" dirty="0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áfico de respostas do Formulários Google. Título da pergunta: 6.A unidade possui um processo de verificação da qualidade dos dados armazenados?&#10;. Número de respostas: 32 respostas.">
            <a:extLst>
              <a:ext uri="{FF2B5EF4-FFF2-40B4-BE49-F238E27FC236}">
                <a16:creationId xmlns:a16="http://schemas.microsoft.com/office/drawing/2014/main" id="{227990E9-23DE-91E3-D0B4-0AE38419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28" y="1933121"/>
            <a:ext cx="8744124" cy="3672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F24450-82B9-617A-A884-D73AA707C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6" y="2283014"/>
            <a:ext cx="3380972" cy="420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F0F5A5B-B72D-DF7A-FB3F-7BC275FF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211" y="4100889"/>
            <a:ext cx="3495777" cy="27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6" descr="Banco de dados">
            <a:extLst>
              <a:ext uri="{FF2B5EF4-FFF2-40B4-BE49-F238E27FC236}">
                <a16:creationId xmlns:a16="http://schemas.microsoft.com/office/drawing/2014/main" id="{F8AE17B3-955F-1574-7B8F-97A53F3A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52355" y="2280139"/>
            <a:ext cx="3687290" cy="3687290"/>
          </a:xfrm>
          <a:prstGeom prst="rect">
            <a:avLst/>
          </a:prstGeom>
        </p:spPr>
      </p:pic>
      <p:pic>
        <p:nvPicPr>
          <p:cNvPr id="13" name="Gráfico 12" descr="Abrir pasta com preenchimento sólido">
            <a:extLst>
              <a:ext uri="{FF2B5EF4-FFF2-40B4-BE49-F238E27FC236}">
                <a16:creationId xmlns:a16="http://schemas.microsoft.com/office/drawing/2014/main" id="{0BB59CC4-4865-C340-B7CA-0AD5CD50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16975" y="1326180"/>
            <a:ext cx="1907918" cy="1907918"/>
          </a:xfrm>
          <a:prstGeom prst="rect">
            <a:avLst/>
          </a:prstGeom>
        </p:spPr>
      </p:pic>
      <p:pic>
        <p:nvPicPr>
          <p:cNvPr id="16" name="Gráfico 15" descr="Abrir pasta com preenchimento sólido">
            <a:extLst>
              <a:ext uri="{FF2B5EF4-FFF2-40B4-BE49-F238E27FC236}">
                <a16:creationId xmlns:a16="http://schemas.microsoft.com/office/drawing/2014/main" id="{A14DA9C3-BA00-2979-EE09-858A94EE1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16975" y="4658625"/>
            <a:ext cx="1907918" cy="1907918"/>
          </a:xfrm>
          <a:prstGeom prst="rect">
            <a:avLst/>
          </a:prstGeom>
        </p:spPr>
      </p:pic>
      <p:pic>
        <p:nvPicPr>
          <p:cNvPr id="17" name="Gráfico 16" descr="Abrir pasta com preenchimento sólido">
            <a:extLst>
              <a:ext uri="{FF2B5EF4-FFF2-40B4-BE49-F238E27FC236}">
                <a16:creationId xmlns:a16="http://schemas.microsoft.com/office/drawing/2014/main" id="{F482670D-918D-CF96-0AC6-0696D16A8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16975" y="3115215"/>
            <a:ext cx="1907918" cy="1907918"/>
          </a:xfrm>
          <a:prstGeom prst="rect">
            <a:avLst/>
          </a:prstGeom>
        </p:spPr>
      </p:pic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B5BFC363-B1D5-519C-AB1B-80DDDA2B2B54}"/>
              </a:ext>
            </a:extLst>
          </p:cNvPr>
          <p:cNvCxnSpPr>
            <a:cxnSpLocks/>
          </p:cNvCxnSpPr>
          <p:nvPr/>
        </p:nvCxnSpPr>
        <p:spPr>
          <a:xfrm>
            <a:off x="3224893" y="2532138"/>
            <a:ext cx="1450346" cy="11554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0ACA406C-EF12-9A97-18BB-150C868CF1B8}"/>
              </a:ext>
            </a:extLst>
          </p:cNvPr>
          <p:cNvCxnSpPr>
            <a:cxnSpLocks/>
          </p:cNvCxnSpPr>
          <p:nvPr/>
        </p:nvCxnSpPr>
        <p:spPr>
          <a:xfrm>
            <a:off x="3224893" y="4263586"/>
            <a:ext cx="13125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8ED7A0F9-08DA-3A3E-627F-BDEA7D19AE25}"/>
              </a:ext>
            </a:extLst>
          </p:cNvPr>
          <p:cNvCxnSpPr>
            <a:cxnSpLocks/>
          </p:cNvCxnSpPr>
          <p:nvPr/>
        </p:nvCxnSpPr>
        <p:spPr>
          <a:xfrm flipV="1">
            <a:off x="3092158" y="4777508"/>
            <a:ext cx="1445254" cy="1072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FB359D4E-C5C9-5506-A774-CA9644A29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939644" y="2962177"/>
            <a:ext cx="3887763" cy="2591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E3AA695E-6E44-813D-0A65-CD8171A7EDC4}"/>
              </a:ext>
            </a:extLst>
          </p:cNvPr>
          <p:cNvSpPr txBox="1"/>
          <p:nvPr/>
        </p:nvSpPr>
        <p:spPr>
          <a:xfrm>
            <a:off x="5093558" y="5534561"/>
            <a:ext cx="2775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latin typeface="Agency FB" panose="020B0503020202020204" pitchFamily="34" charset="0"/>
              </a:rPr>
              <a:t>43 bancos Consumíveis 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A797EE0-5A19-64E1-E7DA-BED249EF9504}"/>
              </a:ext>
            </a:extLst>
          </p:cNvPr>
          <p:cNvSpPr txBox="1"/>
          <p:nvPr/>
        </p:nvSpPr>
        <p:spPr>
          <a:xfrm>
            <a:off x="4619288" y="1824252"/>
            <a:ext cx="3320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  <a:latin typeface="Agency FB" panose="020B0503020202020204" pitchFamily="34" charset="0"/>
              </a:rPr>
              <a:t>79 % Atualizados</a:t>
            </a:r>
          </a:p>
        </p:txBody>
      </p:sp>
      <p:pic>
        <p:nvPicPr>
          <p:cNvPr id="47" name="Espaço Reservado para Conteúdo 4">
            <a:extLst>
              <a:ext uri="{FF2B5EF4-FFF2-40B4-BE49-F238E27FC236}">
                <a16:creationId xmlns:a16="http://schemas.microsoft.com/office/drawing/2014/main" id="{920E66EB-956C-B1D4-6B50-FCD0725E2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b="47730"/>
          <a:stretch/>
        </p:blipFill>
        <p:spPr>
          <a:xfrm>
            <a:off x="3713537" y="0"/>
            <a:ext cx="8452215" cy="1857415"/>
          </a:xfrm>
        </p:spPr>
      </p:pic>
    </p:spTree>
    <p:extLst>
      <p:ext uri="{BB962C8B-B14F-4D97-AF65-F5344CB8AC3E}">
        <p14:creationId xmlns:p14="http://schemas.microsoft.com/office/powerpoint/2010/main" val="19205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CE097A-34B0-DED4-7D24-3A0A5F22F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3193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 descr="Selo 1 com preenchimento sólido">
            <a:extLst>
              <a:ext uri="{FF2B5EF4-FFF2-40B4-BE49-F238E27FC236}">
                <a16:creationId xmlns:a16="http://schemas.microsoft.com/office/drawing/2014/main" id="{1B89B83C-FD4E-408B-1D13-04B528384F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10696" y="911225"/>
            <a:ext cx="914400" cy="914400"/>
          </a:xfrm>
          <a:prstGeom prst="rect">
            <a:avLst/>
          </a:prstGeom>
        </p:spPr>
      </p:pic>
      <p:pic>
        <p:nvPicPr>
          <p:cNvPr id="10" name="Gráfico 9" descr="Crachá com preenchimento sólido">
            <a:extLst>
              <a:ext uri="{FF2B5EF4-FFF2-40B4-BE49-F238E27FC236}">
                <a16:creationId xmlns:a16="http://schemas.microsoft.com/office/drawing/2014/main" id="{63F9DE5B-658C-7753-3FB0-5D6EFE7599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37275" y="977593"/>
            <a:ext cx="914400" cy="914400"/>
          </a:xfrm>
          <a:prstGeom prst="rect">
            <a:avLst/>
          </a:prstGeom>
        </p:spPr>
      </p:pic>
      <p:pic>
        <p:nvPicPr>
          <p:cNvPr id="12" name="Gráfico 11" descr="Selo 3 com preenchimento sólido">
            <a:extLst>
              <a:ext uri="{FF2B5EF4-FFF2-40B4-BE49-F238E27FC236}">
                <a16:creationId xmlns:a16="http://schemas.microsoft.com/office/drawing/2014/main" id="{9ADC662F-A1AE-4C9C-E02D-37E925EB0C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63854" y="911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F2ED2C-E2EA-2CC0-C738-45A96591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ED84C08-F95D-6F36-5428-8895F88AB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472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57091C0-2E38-59B8-0820-4E2CBB7FE0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80" y="806240"/>
            <a:ext cx="1768895" cy="17688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930C56-A385-82B5-58FE-F90D72D3B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656" y="4607232"/>
            <a:ext cx="2288458" cy="170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3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033E19-BA94-1C17-30D8-790B5096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/>
              <a:t>Equipe intersetorial de Validação de indicadores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D07B8-A7A8-7E6B-8457-980A4AC8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t-BR" sz="2200"/>
              <a:t>Representantes das pastas da SES-MT</a:t>
            </a:r>
          </a:p>
          <a:p>
            <a:pPr lvl="1"/>
            <a:r>
              <a:rPr lang="pt-BR" sz="2200"/>
              <a:t>Vigilância em saúde</a:t>
            </a:r>
          </a:p>
          <a:p>
            <a:pPr lvl="1"/>
            <a:r>
              <a:rPr lang="pt-BR" sz="2200"/>
              <a:t>Atenção em Saúde</a:t>
            </a:r>
          </a:p>
          <a:p>
            <a:pPr lvl="1"/>
            <a:r>
              <a:rPr lang="pt-BR" sz="2200"/>
              <a:t>LACEM</a:t>
            </a:r>
          </a:p>
          <a:p>
            <a:pPr lvl="1"/>
            <a:r>
              <a:rPr lang="pt-BR" sz="2200"/>
              <a:t>Programação Controle e Avaliação de Serviços de Saúde</a:t>
            </a:r>
          </a:p>
          <a:p>
            <a:pPr lvl="1"/>
            <a:r>
              <a:rPr lang="pt-BR" sz="2200"/>
              <a:t>Regulação</a:t>
            </a:r>
          </a:p>
          <a:p>
            <a:pPr lvl="1"/>
            <a:endParaRPr lang="pt-BR" sz="2200"/>
          </a:p>
          <a:p>
            <a:pPr lvl="1"/>
            <a:endParaRPr lang="pt-BR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34227-0540-FBE9-89F9-1774DE80F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r="217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36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CA6962-9E13-F40E-8C76-35DB8E84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2"/>
                </a:solidFill>
              </a:rPr>
              <a:t>ARMAZENAMENTO DOS DADOS</a:t>
            </a:r>
          </a:p>
        </p:txBody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69773F2B-5CE5-75FF-6639-BEAB6DDD24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4672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Banco de dados">
            <a:extLst>
              <a:ext uri="{FF2B5EF4-FFF2-40B4-BE49-F238E27FC236}">
                <a16:creationId xmlns:a16="http://schemas.microsoft.com/office/drawing/2014/main" id="{B5F6DF7D-D5FF-CA73-41BF-78C3F3C6D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51223" y="1618989"/>
            <a:ext cx="3620021" cy="36200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9A1CDA-0B2E-259A-893A-3213D4F0AAB4}"/>
              </a:ext>
            </a:extLst>
          </p:cNvPr>
          <p:cNvSpPr txBox="1"/>
          <p:nvPr/>
        </p:nvSpPr>
        <p:spPr>
          <a:xfrm>
            <a:off x="5691190" y="4557715"/>
            <a:ext cx="48672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Equipe</a:t>
            </a:r>
          </a:p>
          <a:p>
            <a:r>
              <a:rPr lang="pt-BR" sz="2400" dirty="0"/>
              <a:t>1 Engenheiro de Dados </a:t>
            </a:r>
          </a:p>
          <a:p>
            <a:r>
              <a:rPr lang="pt-BR" sz="2400" dirty="0"/>
              <a:t>1 Desenvolvedor</a:t>
            </a:r>
          </a:p>
          <a:p>
            <a:r>
              <a:rPr lang="pt-BR" sz="2400" dirty="0"/>
              <a:t>1 Desenvolvedor em processo de contrato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B351F9-310B-76D1-AA98-0C1607E2B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0760" y="405730"/>
            <a:ext cx="2033908" cy="193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27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CA6962-9E13-F40E-8C76-35DB8E84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Análise e arquitetura BI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955B4E8-20AA-9D14-D3B1-546D8D48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pt-BR" sz="3200" dirty="0"/>
              <a:t>Equipe:</a:t>
            </a:r>
          </a:p>
          <a:p>
            <a:pPr lvl="1"/>
            <a:r>
              <a:rPr lang="pt-BR" sz="3200" dirty="0"/>
              <a:t>1 Mestre em ciências da saúde;</a:t>
            </a:r>
          </a:p>
          <a:p>
            <a:pPr lvl="1"/>
            <a:r>
              <a:rPr lang="pt-BR" sz="3200" dirty="0"/>
              <a:t>1 analista BI;</a:t>
            </a:r>
          </a:p>
          <a:p>
            <a:pPr lvl="1"/>
            <a:r>
              <a:rPr lang="pt-BR" sz="3200" dirty="0"/>
              <a:t>1 desenvolvedor;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427560-800F-3FF1-6197-D9EFA932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907" y="3598594"/>
            <a:ext cx="1752845" cy="2381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65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074E9C-62AD-31E4-8D21-AD335324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Disseminação da informação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23C4F-EF1C-40BE-9F43-94C3327A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200" dirty="0"/>
              <a:t>Ambiente seguro – portal SIEGES</a:t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1600" dirty="0">
                <a:solidFill>
                  <a:srgbClr val="7442D8"/>
                </a:solidFill>
                <a:latin typeface="Bahnschrift" panose="020B0502040204020203" pitchFamily="34" charset="0"/>
              </a:rPr>
              <a:t>Organização por temas;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7442D8"/>
                </a:solidFill>
                <a:latin typeface="Bahnschrift" panose="020B0502040204020203" pitchFamily="34" charset="0"/>
              </a:rPr>
              <a:t>Linguagem clara e acessível;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7442D8"/>
                </a:solidFill>
                <a:latin typeface="Bahnschrift" panose="020B0502040204020203" pitchFamily="34" charset="0"/>
              </a:rPr>
              <a:t>Utilização de gráficos e infográficos;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7442D8"/>
                </a:solidFill>
                <a:latin typeface="Bahnschrift" panose="020B0502040204020203" pitchFamily="34" charset="0"/>
              </a:rPr>
              <a:t>Possibilidade de busca interativa;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7442D8"/>
                </a:solidFill>
                <a:latin typeface="Bahnschrift" panose="020B0502040204020203" pitchFamily="34" charset="0"/>
              </a:rPr>
              <a:t>Responsividade;</a:t>
            </a:r>
          </a:p>
          <a:p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455EC7-3D19-8796-E18C-CDFC6BC9F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52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DAB857-05FF-938E-ADB8-1A8EAB75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Nível estratégico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40F5AC5-4B89-B489-36CC-E758037D7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502" y="2072640"/>
            <a:ext cx="9329120" cy="4128135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0A09C-0D58-3530-DCB7-EFC5FD45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Ínicio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2DAE30B-A0C1-4B9E-CE12-41104C9E4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344" y="643467"/>
            <a:ext cx="8637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36BE95E-2036-FC53-1228-BFAE48AF7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00CBE9A-01FB-4179-9212-4398D3F62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DAB857-05FF-938E-ADB8-1A8EAB75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Nível</a:t>
            </a:r>
            <a:r>
              <a:rPr lang="en-US"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tático</a:t>
            </a:r>
            <a:endParaRPr lang="en-US" sz="48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Espaço Reservado para Conteúdo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1D5A71C-63F1-B359-FA00-1E43829B8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008" y="579473"/>
            <a:ext cx="9655982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5FAAE9-C029-8039-E91B-DED0F7DF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3" y="643467"/>
            <a:ext cx="816273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DAB857-05FF-938E-ADB8-1A8EAB75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Nível operacional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5F5ED0F-3762-29A3-1717-6E96C28C1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008" y="579473"/>
            <a:ext cx="9655982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247759A-4B3F-80EE-8823-65FD9C96E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851" y="0"/>
            <a:ext cx="7304419" cy="6883952"/>
          </a:xfrm>
        </p:spPr>
      </p:pic>
    </p:spTree>
    <p:extLst>
      <p:ext uri="{BB962C8B-B14F-4D97-AF65-F5344CB8AC3E}">
        <p14:creationId xmlns:p14="http://schemas.microsoft.com/office/powerpoint/2010/main" val="3988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Qualificação</a:t>
            </a:r>
          </a:p>
        </p:txBody>
      </p:sp>
      <p:graphicFrame>
        <p:nvGraphicFramePr>
          <p:cNvPr id="15" name="Título 1">
            <a:extLst>
              <a:ext uri="{FF2B5EF4-FFF2-40B4-BE49-F238E27FC236}">
                <a16:creationId xmlns:a16="http://schemas.microsoft.com/office/drawing/2014/main" id="{F674BBC0-86AB-128E-7A01-269D648D5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828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6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5E5738-AB88-C7F1-5F38-CBA0D9F4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Considerações finais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13B1A50-FB22-F91B-6CB9-104769C19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16904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3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D5ED3-FA29-03D2-AF62-8E194A20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0" y="2651125"/>
            <a:ext cx="4471219" cy="1325563"/>
          </a:xfrm>
        </p:spPr>
        <p:txBody>
          <a:bodyPr>
            <a:normAutofit/>
          </a:bodyPr>
          <a:lstStyle/>
          <a:p>
            <a:r>
              <a:rPr lang="pt-BR" sz="3200" dirty="0"/>
              <a:t>Cronograma para implantação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BFFFED-A7CB-49E6-4ECC-55103568B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879725"/>
              </p:ext>
            </p:extLst>
          </p:nvPr>
        </p:nvGraphicFramePr>
        <p:xfrm>
          <a:off x="2108994" y="477838"/>
          <a:ext cx="11145837" cy="601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5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BF715-385A-FEC4-034B-67CD60BE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Ano</a:t>
            </a:r>
            <a:r>
              <a:rPr lang="en-US" sz="4800" b="1" dirty="0"/>
              <a:t> 2020 </a:t>
            </a:r>
          </a:p>
        </p:txBody>
      </p:sp>
      <p:pic>
        <p:nvPicPr>
          <p:cNvPr id="5" name="Imagem 4" descr="Tela de computador com imagem de pessoas em frente a televisão&#10;&#10;Descrição gerada automaticamente com confiança média">
            <a:extLst>
              <a:ext uri="{FF2B5EF4-FFF2-40B4-BE49-F238E27FC236}">
                <a16:creationId xmlns:a16="http://schemas.microsoft.com/office/drawing/2014/main" id="{D3C919E6-90EF-64C7-C530-8562B7419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3" b="2615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557D8E-1F22-41C8-47C7-8E5DB6607B1D}"/>
              </a:ext>
            </a:extLst>
          </p:cNvPr>
          <p:cNvSpPr txBox="1">
            <a:spLocks/>
          </p:cNvSpPr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 err="1">
                <a:latin typeface="+mn-lt"/>
                <a:ea typeface="+mn-ea"/>
                <a:cs typeface="+mn-cs"/>
              </a:rPr>
              <a:t>Pandemia</a:t>
            </a:r>
            <a:r>
              <a:rPr lang="en-US" sz="2200" dirty="0">
                <a:latin typeface="+mn-lt"/>
                <a:ea typeface="+mn-ea"/>
                <a:cs typeface="+mn-cs"/>
              </a:rPr>
              <a:t> –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Organização</a:t>
            </a:r>
            <a:r>
              <a:rPr lang="en-US" sz="3600" b="1" dirty="0">
                <a:latin typeface="+mn-lt"/>
                <a:ea typeface="+mn-ea"/>
                <a:cs typeface="+mn-cs"/>
              </a:rPr>
              <a:t> de dados e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criação</a:t>
            </a:r>
            <a:r>
              <a:rPr lang="en-US" sz="3600" b="1" dirty="0">
                <a:latin typeface="+mn-lt"/>
                <a:ea typeface="+mn-ea"/>
                <a:cs typeface="+mn-cs"/>
              </a:rPr>
              <a:t> do INDICASUS</a:t>
            </a:r>
            <a:endParaRPr lang="en-US" sz="2200" b="1" dirty="0"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6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43943"/>
            <a:ext cx="9144000" cy="24384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bg1"/>
                </a:solidFill>
                <a:latin typeface="Bahnschrift" panose="020B0502040204020203" pitchFamily="34" charset="0"/>
              </a:rPr>
              <a:t>Serviço de Inteligência Estratégica para a Gestão Estadual do SUS – MT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67068"/>
            <a:ext cx="9144000" cy="45258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OBERDAN LIRA</a:t>
            </a:r>
          </a:p>
        </p:txBody>
      </p:sp>
    </p:spTree>
    <p:extLst>
      <p:ext uri="{BB962C8B-B14F-4D97-AF65-F5344CB8AC3E}">
        <p14:creationId xmlns:p14="http://schemas.microsoft.com/office/powerpoint/2010/main" val="34422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068BAA-F7E8-0F91-2C4C-D7B5958C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INDICASUS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2435B8A-550C-A1D0-D439-38D6893CC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6149" y="578738"/>
            <a:ext cx="4167853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8D1CE-20D9-3A90-ADB4-37C26B49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2020 À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4682B-B210-66EF-74E2-7153DE750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5647503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/>
              <a:t>Power bi e construção de dashboards temático</a:t>
            </a:r>
          </a:p>
        </p:txBody>
      </p:sp>
      <p:pic>
        <p:nvPicPr>
          <p:cNvPr id="7" name="Imagem 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6D6C822-9404-9C3F-FF4C-D5A39EBF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13234"/>
            <a:ext cx="5614416" cy="2708956"/>
          </a:xfrm>
          <a:prstGeom prst="rect">
            <a:avLst/>
          </a:prstGeom>
        </p:spPr>
      </p:pic>
      <p:pic>
        <p:nvPicPr>
          <p:cNvPr id="9" name="Imagem 8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D99C762C-8C64-3D31-A007-8F1E1D0DD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060612"/>
            <a:ext cx="5614416" cy="2414199"/>
          </a:xfrm>
          <a:prstGeom prst="rect">
            <a:avLst/>
          </a:pr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470BC174-9786-A622-F3A9-44E3D5C28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21867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Imagem 7" descr="Texto, Carta&#10;&#10;Descrição gerada automaticamente">
            <a:extLst>
              <a:ext uri="{FF2B5EF4-FFF2-40B4-BE49-F238E27FC236}">
                <a16:creationId xmlns:a16="http://schemas.microsoft.com/office/drawing/2014/main" id="{206F84AD-5785-4373-CAD9-1BFE2F865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BF715-385A-FEC4-034B-67CD60BE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310736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Março -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557D8E-1F22-41C8-47C7-8E5DB6607B1D}"/>
              </a:ext>
            </a:extLst>
          </p:cNvPr>
          <p:cNvSpPr txBox="1">
            <a:spLocks/>
          </p:cNvSpPr>
          <p:nvPr/>
        </p:nvSpPr>
        <p:spPr>
          <a:xfrm>
            <a:off x="-93637" y="2602667"/>
            <a:ext cx="4123944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algn="ctr">
              <a:spcAft>
                <a:spcPts val="600"/>
              </a:spcAft>
            </a:pPr>
            <a:r>
              <a:rPr lang="en-US" b="1" dirty="0">
                <a:latin typeface="+mn-lt"/>
                <a:ea typeface="+mn-ea"/>
                <a:cs typeface="+mn-cs"/>
              </a:rPr>
              <a:t>Of</a:t>
            </a:r>
            <a:r>
              <a:rPr lang="pt-BR" b="1" dirty="0">
                <a:latin typeface="+mn-lt"/>
                <a:ea typeface="+mn-ea"/>
                <a:cs typeface="+mn-cs"/>
              </a:rPr>
              <a:t>í</a:t>
            </a:r>
            <a:r>
              <a:rPr lang="en-US" b="1" dirty="0" err="1">
                <a:latin typeface="+mn-lt"/>
                <a:ea typeface="+mn-ea"/>
                <a:cs typeface="+mn-cs"/>
              </a:rPr>
              <a:t>cina</a:t>
            </a:r>
            <a:endParaRPr lang="en-US" b="1" dirty="0">
              <a:latin typeface="+mn-lt"/>
              <a:ea typeface="+mn-ea"/>
              <a:cs typeface="+mn-cs"/>
            </a:endParaRPr>
          </a:p>
          <a:p>
            <a:pPr marL="342900">
              <a:spcAft>
                <a:spcPts val="600"/>
              </a:spcAft>
            </a:pPr>
            <a:endParaRPr 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113B80-AFDC-6769-5A26-CA64E4A9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5428"/>
            <a:ext cx="4966290" cy="16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1234EF0-0E17-E71C-2C36-B0498DF20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66" y="5382251"/>
            <a:ext cx="4898053" cy="7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BF715-385A-FEC4-034B-67CD60BE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Abril 2023</a:t>
            </a:r>
          </a:p>
        </p:txBody>
      </p:sp>
      <p:pic>
        <p:nvPicPr>
          <p:cNvPr id="5" name="Imagem 4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1E5C6854-665C-9B0A-0333-D853BCC9E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 b="21803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557D8E-1F22-41C8-47C7-8E5DB6607B1D}"/>
              </a:ext>
            </a:extLst>
          </p:cNvPr>
          <p:cNvSpPr txBox="1">
            <a:spLocks/>
          </p:cNvSpPr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Workshop de </a:t>
            </a:r>
            <a:r>
              <a:rPr lang="en-US" sz="2200" dirty="0" err="1">
                <a:latin typeface="+mn-lt"/>
                <a:ea typeface="+mn-ea"/>
                <a:cs typeface="+mn-cs"/>
              </a:rPr>
              <a:t>apresentação</a:t>
            </a:r>
            <a:r>
              <a:rPr lang="en-US" sz="2200" dirty="0">
                <a:latin typeface="+mn-lt"/>
                <a:ea typeface="+mn-ea"/>
                <a:cs typeface="+mn-cs"/>
              </a:rPr>
              <a:t> do </a:t>
            </a:r>
            <a:r>
              <a:rPr lang="en-US" sz="2200" dirty="0" err="1">
                <a:latin typeface="+mn-lt"/>
                <a:ea typeface="+mn-ea"/>
                <a:cs typeface="+mn-cs"/>
              </a:rPr>
              <a:t>plano</a:t>
            </a:r>
            <a:r>
              <a:rPr lang="en-US" sz="2200" dirty="0">
                <a:latin typeface="+mn-lt"/>
                <a:ea typeface="+mn-ea"/>
                <a:cs typeface="+mn-cs"/>
              </a:rPr>
              <a:t> SIEGES</a:t>
            </a:r>
          </a:p>
        </p:txBody>
      </p:sp>
    </p:spTree>
    <p:extLst>
      <p:ext uri="{BB962C8B-B14F-4D97-AF65-F5344CB8AC3E}">
        <p14:creationId xmlns:p14="http://schemas.microsoft.com/office/powerpoint/2010/main" val="22149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BF715-385A-FEC4-034B-67CD60BE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atin typeface="+mn-lt"/>
                <a:ea typeface="+mn-ea"/>
                <a:cs typeface="+mn-cs"/>
              </a:rPr>
              <a:t>17 de </a:t>
            </a:r>
            <a:r>
              <a:rPr lang="en-US" sz="4800" dirty="0" err="1">
                <a:latin typeface="+mn-lt"/>
                <a:ea typeface="+mn-ea"/>
                <a:cs typeface="+mn-cs"/>
              </a:rPr>
              <a:t>abril</a:t>
            </a:r>
            <a:r>
              <a:rPr lang="en-US" sz="4800" dirty="0">
                <a:latin typeface="+mn-lt"/>
                <a:ea typeface="+mn-ea"/>
                <a:cs typeface="+mn-cs"/>
              </a:rPr>
              <a:t> de 2023</a:t>
            </a:r>
            <a:endParaRPr lang="en-US" sz="4800" dirty="0"/>
          </a:p>
        </p:txBody>
      </p:sp>
      <p:pic>
        <p:nvPicPr>
          <p:cNvPr id="6" name="Imagem 5" descr="Pessoas sentadas ao redor de um balcão&#10;&#10;Descrição gerada automaticamente com confiança baixa">
            <a:extLst>
              <a:ext uri="{FF2B5EF4-FFF2-40B4-BE49-F238E27FC236}">
                <a16:creationId xmlns:a16="http://schemas.microsoft.com/office/drawing/2014/main" id="{5E5FB4BE-F022-6543-4414-0D9E84722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3" b="8018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557D8E-1F22-41C8-47C7-8E5DB6607B1D}"/>
              </a:ext>
            </a:extLst>
          </p:cNvPr>
          <p:cNvSpPr txBox="1">
            <a:spLocks/>
          </p:cNvSpPr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+mn-lt"/>
                <a:ea typeface="+mn-ea"/>
                <a:cs typeface="+mn-cs"/>
              </a:rPr>
              <a:t>Câmara</a:t>
            </a:r>
            <a:r>
              <a:rPr lang="en-US" sz="3600" dirty="0">
                <a:latin typeface="+mn-lt"/>
                <a:ea typeface="+mn-ea"/>
                <a:cs typeface="+mn-cs"/>
              </a:rPr>
              <a:t> Técnica do CONASS</a:t>
            </a:r>
          </a:p>
        </p:txBody>
      </p:sp>
    </p:spTree>
    <p:extLst>
      <p:ext uri="{BB962C8B-B14F-4D97-AF65-F5344CB8AC3E}">
        <p14:creationId xmlns:p14="http://schemas.microsoft.com/office/powerpoint/2010/main" val="34529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BF715-385A-FEC4-034B-67CD60BE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latin typeface="+mn-lt"/>
                <a:ea typeface="+mn-ea"/>
                <a:cs typeface="+mn-cs"/>
              </a:rPr>
              <a:t>04 de Maio de 2023 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557D8E-1F22-41C8-47C7-8E5DB6607B1D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  <a:ea typeface="+mn-ea"/>
                <a:cs typeface="+mn-cs"/>
              </a:rPr>
              <a:t>Nasce</a:t>
            </a:r>
            <a:r>
              <a:rPr lang="en-US" sz="3200" dirty="0">
                <a:latin typeface="+mn-lt"/>
                <a:ea typeface="+mn-ea"/>
                <a:cs typeface="+mn-cs"/>
              </a:rPr>
              <a:t> o portal  SIEGES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69CE315-19CC-E207-9499-131B9BA5C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32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361</Words>
  <Application>Microsoft Office PowerPoint</Application>
  <PresentationFormat>Widescreen</PresentationFormat>
  <Paragraphs>83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Agency FB</vt:lpstr>
      <vt:lpstr>Arial</vt:lpstr>
      <vt:lpstr>Bahnschrift</vt:lpstr>
      <vt:lpstr>Calibri</vt:lpstr>
      <vt:lpstr>Calibri Light</vt:lpstr>
      <vt:lpstr>Meiryo</vt:lpstr>
      <vt:lpstr>Tema do Office</vt:lpstr>
      <vt:lpstr>Serviço de Inteligência Estratégica para a Gestão Estadual do SUS em Mato Grosso</vt:lpstr>
      <vt:lpstr>Ínicio </vt:lpstr>
      <vt:lpstr>Ano 2020 </vt:lpstr>
      <vt:lpstr>INDICASUS </vt:lpstr>
      <vt:lpstr>2020 À 2022</vt:lpstr>
      <vt:lpstr>Março - 2023</vt:lpstr>
      <vt:lpstr>Abril 2023</vt:lpstr>
      <vt:lpstr>17 de abril de 2023</vt:lpstr>
      <vt:lpstr>04 de Maio de 2023 </vt:lpstr>
      <vt:lpstr>Método para implantação </vt:lpstr>
      <vt:lpstr>Diagnóstico</vt:lpstr>
      <vt:lpstr>Apresentação do PowerPoint</vt:lpstr>
      <vt:lpstr>Apresentação do PowerPoint</vt:lpstr>
      <vt:lpstr>EQUIPE</vt:lpstr>
      <vt:lpstr>Equipe intersetorial de Validação de indicadores</vt:lpstr>
      <vt:lpstr>ARMAZENAMENTO DOS DADOS</vt:lpstr>
      <vt:lpstr>Análise e arquitetura BI</vt:lpstr>
      <vt:lpstr>Disseminação da informação</vt:lpstr>
      <vt:lpstr>Nível estratégico</vt:lpstr>
      <vt:lpstr>Apresentação do PowerPoint</vt:lpstr>
      <vt:lpstr>Apresentação do PowerPoint</vt:lpstr>
      <vt:lpstr>Apresentação do PowerPoint</vt:lpstr>
      <vt:lpstr>Nível tático</vt:lpstr>
      <vt:lpstr>Apresentação do PowerPoint</vt:lpstr>
      <vt:lpstr>Nível operacional</vt:lpstr>
      <vt:lpstr>Apresentação do PowerPoint</vt:lpstr>
      <vt:lpstr>A Qualificação</vt:lpstr>
      <vt:lpstr>Considerações finais</vt:lpstr>
      <vt:lpstr>Cronograma para implantação</vt:lpstr>
      <vt:lpstr>Serviço de Inteligência Estratégica para a Gestão Estadual do SUS – 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Administrador</dc:creator>
  <cp:lastModifiedBy>Administrador</cp:lastModifiedBy>
  <cp:revision>16</cp:revision>
  <dcterms:created xsi:type="dcterms:W3CDTF">2023-04-24T18:03:36Z</dcterms:created>
  <dcterms:modified xsi:type="dcterms:W3CDTF">2023-05-11T15:18:10Z</dcterms:modified>
</cp:coreProperties>
</file>