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3"/>
  </p:notesMasterIdLst>
  <p:sldIdLst>
    <p:sldId id="334" r:id="rId3"/>
    <p:sldId id="352" r:id="rId4"/>
    <p:sldId id="353" r:id="rId5"/>
    <p:sldId id="354" r:id="rId6"/>
    <p:sldId id="355" r:id="rId7"/>
    <p:sldId id="356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39" r:id="rId20"/>
    <p:sldId id="345" r:id="rId21"/>
    <p:sldId id="386" r:id="rId22"/>
    <p:sldId id="388" r:id="rId23"/>
    <p:sldId id="389" r:id="rId24"/>
    <p:sldId id="346" r:id="rId25"/>
    <p:sldId id="357" r:id="rId26"/>
    <p:sldId id="359" r:id="rId27"/>
    <p:sldId id="358" r:id="rId28"/>
    <p:sldId id="363" r:id="rId29"/>
    <p:sldId id="383" r:id="rId30"/>
    <p:sldId id="361" r:id="rId31"/>
    <p:sldId id="340" r:id="rId32"/>
    <p:sldId id="348" r:id="rId33"/>
    <p:sldId id="364" r:id="rId34"/>
    <p:sldId id="366" r:id="rId35"/>
    <p:sldId id="367" r:id="rId36"/>
    <p:sldId id="368" r:id="rId37"/>
    <p:sldId id="322" r:id="rId38"/>
    <p:sldId id="369" r:id="rId39"/>
    <p:sldId id="325" r:id="rId40"/>
    <p:sldId id="328" r:id="rId41"/>
    <p:sldId id="370" r:id="rId4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7996EF60-F0C2-4014-AAFC-DBAA95552FDE}">
          <p14:sldIdLst>
            <p14:sldId id="334"/>
            <p14:sldId id="352"/>
            <p14:sldId id="353"/>
            <p14:sldId id="354"/>
            <p14:sldId id="355"/>
            <p14:sldId id="356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</p14:sldIdLst>
        </p14:section>
        <p14:section name="Seção do Resumo" id="{7128E45F-F275-4E40-A826-82B3666F796F}">
          <p14:sldIdLst/>
        </p14:section>
        <p14:section name="Seção 1" id="{D1BE9C1A-73C9-4FC0-87E3-222A19F9058F}">
          <p14:sldIdLst>
            <p14:sldId id="339"/>
          </p14:sldIdLst>
        </p14:section>
        <p14:section name="Seção 2" id="{F2365A01-D77A-4979-B354-DB4734F55522}">
          <p14:sldIdLst>
            <p14:sldId id="345"/>
            <p14:sldId id="386"/>
            <p14:sldId id="388"/>
            <p14:sldId id="389"/>
          </p14:sldIdLst>
        </p14:section>
        <p14:section name="Seção 3" id="{A716C3F9-B9AB-480B-925B-945A6C1CA5AA}">
          <p14:sldIdLst>
            <p14:sldId id="346"/>
          </p14:sldIdLst>
        </p14:section>
        <p14:section name="Seção 4" id="{3F04A641-C8C3-4A36-A6BD-207EBE96A158}">
          <p14:sldIdLst>
            <p14:sldId id="357"/>
          </p14:sldIdLst>
        </p14:section>
        <p14:section name="Seção 5" id="{540BE9DF-B3D9-42F8-BD3D-7CC95CA431D5}">
          <p14:sldIdLst>
            <p14:sldId id="359"/>
          </p14:sldIdLst>
        </p14:section>
        <p14:section name="Seção 6" id="{5B3F810A-A0E2-4A0A-8199-BB3BC46D52C6}">
          <p14:sldIdLst>
            <p14:sldId id="358"/>
          </p14:sldIdLst>
        </p14:section>
        <p14:section name="Seção 7" id="{A131BFE5-490E-4AF1-AFC3-23CCA22234D6}">
          <p14:sldIdLst/>
        </p14:section>
        <p14:section name="Seção 8" id="{3955DB25-FE38-4363-8EC9-4572AC94E4F3}">
          <p14:sldIdLst>
            <p14:sldId id="363"/>
          </p14:sldIdLst>
        </p14:section>
        <p14:section name="Seção 9" id="{B1F85684-8563-4714-8C0B-52DF34C91C3F}">
          <p14:sldIdLst>
            <p14:sldId id="383"/>
            <p14:sldId id="361"/>
          </p14:sldIdLst>
        </p14:section>
        <p14:section name="Seção 10" id="{07A732A4-AB57-4358-A98A-F06AB7DF9F32}">
          <p14:sldIdLst/>
        </p14:section>
        <p14:section name="Seção 11" id="{39DF9C00-D962-4961-9B20-07638AF28B55}">
          <p14:sldIdLst>
            <p14:sldId id="340"/>
          </p14:sldIdLst>
        </p14:section>
        <p14:section name="Seção 12" id="{FDA768E4-D22B-4A8D-A770-054E13B27B48}">
          <p14:sldIdLst>
            <p14:sldId id="348"/>
          </p14:sldIdLst>
        </p14:section>
        <p14:section name="Seção 13" id="{5F4F22C8-4322-4F5D-9AC3-407041AD5F9C}">
          <p14:sldIdLst>
            <p14:sldId id="364"/>
          </p14:sldIdLst>
        </p14:section>
        <p14:section name="Seção 14" id="{22DD0A4C-7F3E-4D17-B508-ADC59FA29287}">
          <p14:sldIdLst>
            <p14:sldId id="366"/>
          </p14:sldIdLst>
        </p14:section>
        <p14:section name="Seção 15" id="{BB39E7F3-1BF3-4E1C-A305-B66835900E80}">
          <p14:sldIdLst>
            <p14:sldId id="367"/>
          </p14:sldIdLst>
        </p14:section>
        <p14:section name="Seção 16" id="{C2FDED67-A065-4500-B811-13E321CF4D08}">
          <p14:sldIdLst>
            <p14:sldId id="368"/>
          </p14:sldIdLst>
        </p14:section>
        <p14:section name="Seção 17" id="{85B3C8DE-CF5A-4EA5-8CB0-6D6172E41591}">
          <p14:sldIdLst>
            <p14:sldId id="322"/>
          </p14:sldIdLst>
        </p14:section>
        <p14:section name="Seção 18" id="{8379D359-9315-4ED5-BEAD-95D0A0283742}">
          <p14:sldIdLst>
            <p14:sldId id="369"/>
          </p14:sldIdLst>
        </p14:section>
        <p14:section name="Seção 19" id="{D54604FA-4784-457F-B8B1-ABE3D491A339}">
          <p14:sldIdLst>
            <p14:sldId id="325"/>
          </p14:sldIdLst>
        </p14:section>
        <p14:section name="Nosso espaço" id="{AA1980ED-989F-4D3B-A2AE-C500D9F9A00E}">
          <p14:sldIdLst>
            <p14:sldId id="328"/>
          </p14:sldIdLst>
        </p14:section>
        <p14:section name="Obrigada pela Atenção" id="{9A58E0A2-090F-41F9-B38E-55D4B79D321A}">
          <p14:sldIdLst>
            <p14:sldId id="3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7EF"/>
    <a:srgbClr val="07508B"/>
    <a:srgbClr val="9A9A9A"/>
    <a:srgbClr val="AF9B2B"/>
    <a:srgbClr val="E8D9AE"/>
    <a:srgbClr val="467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220" d="100"/>
          <a:sy n="220" d="100"/>
        </p:scale>
        <p:origin x="-948" y="-3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E9FAFB-0934-4A3B-9CCB-DEE76205DA82}" type="doc">
      <dgm:prSet loTypeId="urn:microsoft.com/office/officeart/2005/8/layout/radial6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37DD0AF-23D8-4362-9665-FE7C42D9D814}">
      <dgm:prSet phldrT="[Texto]"/>
      <dgm:spPr/>
      <dgm:t>
        <a:bodyPr/>
        <a:lstStyle/>
        <a:p>
          <a:r>
            <a:rPr lang="pt-BR" dirty="0"/>
            <a:t>Regulação</a:t>
          </a:r>
        </a:p>
      </dgm:t>
    </dgm:pt>
    <dgm:pt modelId="{2AA4C9E4-F22D-4F93-8073-11CE3014E3D0}" type="parTrans" cxnId="{709BADCB-4F70-4B3A-B049-97496C17CDA6}">
      <dgm:prSet/>
      <dgm:spPr/>
      <dgm:t>
        <a:bodyPr/>
        <a:lstStyle/>
        <a:p>
          <a:endParaRPr lang="pt-BR"/>
        </a:p>
      </dgm:t>
    </dgm:pt>
    <dgm:pt modelId="{1E6B0C4D-3426-4255-958A-9580B3B3622E}" type="sibTrans" cxnId="{709BADCB-4F70-4B3A-B049-97496C17CDA6}">
      <dgm:prSet/>
      <dgm:spPr/>
      <dgm:t>
        <a:bodyPr/>
        <a:lstStyle/>
        <a:p>
          <a:endParaRPr lang="pt-BR"/>
        </a:p>
      </dgm:t>
    </dgm:pt>
    <dgm:pt modelId="{FBF16823-28E8-4979-B46C-66CE6CEA801E}">
      <dgm:prSet phldrT="[Texto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pt-BR" dirty="0"/>
            <a:t>Painel Operacional e Tático </a:t>
          </a:r>
        </a:p>
        <a:p>
          <a:pPr>
            <a:buFont typeface="Wingdings" panose="05000000000000000000" pitchFamily="2" charset="2"/>
            <a:buChar char="ü"/>
          </a:pPr>
          <a:endParaRPr lang="pt-BR" dirty="0"/>
        </a:p>
      </dgm:t>
    </dgm:pt>
    <dgm:pt modelId="{4D3365F5-4BCA-46DD-900F-DF858477AFFD}" type="parTrans" cxnId="{47EBC51E-2E44-46DB-91C3-A264F48FC624}">
      <dgm:prSet/>
      <dgm:spPr/>
      <dgm:t>
        <a:bodyPr/>
        <a:lstStyle/>
        <a:p>
          <a:endParaRPr lang="pt-BR"/>
        </a:p>
      </dgm:t>
    </dgm:pt>
    <dgm:pt modelId="{DD209F94-3E3B-466E-8401-0D5C7805F26D}" type="sibTrans" cxnId="{47EBC51E-2E44-46DB-91C3-A264F48FC624}">
      <dgm:prSet/>
      <dgm:spPr/>
      <dgm:t>
        <a:bodyPr/>
        <a:lstStyle/>
        <a:p>
          <a:endParaRPr lang="pt-BR"/>
        </a:p>
      </dgm:t>
    </dgm:pt>
    <dgm:pt modelId="{5A552F9E-84FA-41DA-93EF-E59A0C4F5CF3}">
      <dgm:prSet phldrT="[Texto]"/>
      <dgm:spPr/>
      <dgm:t>
        <a:bodyPr/>
        <a:lstStyle/>
        <a:p>
          <a:r>
            <a:rPr lang="pt-BR" dirty="0"/>
            <a:t>Painel  Estratégico</a:t>
          </a:r>
        </a:p>
      </dgm:t>
    </dgm:pt>
    <dgm:pt modelId="{253BB5A2-CC7B-44B4-ADC8-57262D2D186C}" type="parTrans" cxnId="{C2D48826-C5B3-45EE-ADF9-ABE6B4C90626}">
      <dgm:prSet/>
      <dgm:spPr/>
      <dgm:t>
        <a:bodyPr/>
        <a:lstStyle/>
        <a:p>
          <a:endParaRPr lang="pt-BR"/>
        </a:p>
      </dgm:t>
    </dgm:pt>
    <dgm:pt modelId="{505A53DF-7DE2-44FD-891A-CB3A6B131D0E}" type="sibTrans" cxnId="{C2D48826-C5B3-45EE-ADF9-ABE6B4C90626}">
      <dgm:prSet/>
      <dgm:spPr/>
      <dgm:t>
        <a:bodyPr/>
        <a:lstStyle/>
        <a:p>
          <a:endParaRPr lang="pt-BR"/>
        </a:p>
      </dgm:t>
    </dgm:pt>
    <dgm:pt modelId="{D6B4F524-5AC5-4914-8BF3-29ED05412817}">
      <dgm:prSet phldrT="[Texto]"/>
      <dgm:spPr/>
      <dgm:t>
        <a:bodyPr/>
        <a:lstStyle/>
        <a:p>
          <a:r>
            <a:rPr lang="pt-BR" dirty="0"/>
            <a:t>Identificações de Padrões</a:t>
          </a:r>
        </a:p>
      </dgm:t>
    </dgm:pt>
    <dgm:pt modelId="{5854BB80-B237-4E0B-9AF2-51F71E230751}" type="parTrans" cxnId="{ED3DC758-AB2C-456F-954E-B9CDF9FC1C6A}">
      <dgm:prSet/>
      <dgm:spPr/>
      <dgm:t>
        <a:bodyPr/>
        <a:lstStyle/>
        <a:p>
          <a:endParaRPr lang="pt-BR"/>
        </a:p>
      </dgm:t>
    </dgm:pt>
    <dgm:pt modelId="{30ABBB75-69CE-421A-9169-954D6F58C244}" type="sibTrans" cxnId="{ED3DC758-AB2C-456F-954E-B9CDF9FC1C6A}">
      <dgm:prSet/>
      <dgm:spPr/>
      <dgm:t>
        <a:bodyPr/>
        <a:lstStyle/>
        <a:p>
          <a:endParaRPr lang="pt-BR"/>
        </a:p>
      </dgm:t>
    </dgm:pt>
    <dgm:pt modelId="{CF31211D-584B-404C-8421-7DF91EEC37F3}">
      <dgm:prSet phldrT="[Texto]"/>
      <dgm:spPr/>
      <dgm:t>
        <a:bodyPr/>
        <a:lstStyle/>
        <a:p>
          <a:r>
            <a:rPr lang="pt-BR" dirty="0"/>
            <a:t>Tele atendimento e navegadores</a:t>
          </a:r>
        </a:p>
      </dgm:t>
    </dgm:pt>
    <dgm:pt modelId="{BAF4C4BE-EC99-40ED-ABC9-D277440E0937}" type="parTrans" cxnId="{323FAEA1-F876-4AAC-A176-CCBE764239F0}">
      <dgm:prSet/>
      <dgm:spPr/>
      <dgm:t>
        <a:bodyPr/>
        <a:lstStyle/>
        <a:p>
          <a:endParaRPr lang="pt-BR"/>
        </a:p>
      </dgm:t>
    </dgm:pt>
    <dgm:pt modelId="{CEBF12BA-1A43-477B-AABD-1F7B513233B2}" type="sibTrans" cxnId="{323FAEA1-F876-4AAC-A176-CCBE764239F0}">
      <dgm:prSet/>
      <dgm:spPr/>
      <dgm:t>
        <a:bodyPr/>
        <a:lstStyle/>
        <a:p>
          <a:endParaRPr lang="pt-BR"/>
        </a:p>
      </dgm:t>
    </dgm:pt>
    <dgm:pt modelId="{11BB9F57-850F-425E-835F-FDDDF6993704}" type="pres">
      <dgm:prSet presAssocID="{A3E9FAFB-0934-4A3B-9CCB-DEE76205DA8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3BC64EE-2DBB-452A-B813-FD0B45EB92F7}" type="pres">
      <dgm:prSet presAssocID="{437DD0AF-23D8-4362-9665-FE7C42D9D814}" presName="centerShape" presStyleLbl="node0" presStyleIdx="0" presStyleCnt="1"/>
      <dgm:spPr/>
    </dgm:pt>
    <dgm:pt modelId="{8419B868-E01C-4207-826C-2CD57A2210CD}" type="pres">
      <dgm:prSet presAssocID="{FBF16823-28E8-4979-B46C-66CE6CEA801E}" presName="node" presStyleLbl="node1" presStyleIdx="0" presStyleCnt="4">
        <dgm:presLayoutVars>
          <dgm:bulletEnabled val="1"/>
        </dgm:presLayoutVars>
      </dgm:prSet>
      <dgm:spPr/>
    </dgm:pt>
    <dgm:pt modelId="{939B7AD4-A3C2-4D5D-9992-836152CD820D}" type="pres">
      <dgm:prSet presAssocID="{FBF16823-28E8-4979-B46C-66CE6CEA801E}" presName="dummy" presStyleCnt="0"/>
      <dgm:spPr/>
    </dgm:pt>
    <dgm:pt modelId="{C30885AD-58A1-4762-8C9F-0034E2CBAA09}" type="pres">
      <dgm:prSet presAssocID="{DD209F94-3E3B-466E-8401-0D5C7805F26D}" presName="sibTrans" presStyleLbl="sibTrans2D1" presStyleIdx="0" presStyleCnt="4"/>
      <dgm:spPr/>
    </dgm:pt>
    <dgm:pt modelId="{45D757FD-ADE3-4495-9D77-95F986D2E960}" type="pres">
      <dgm:prSet presAssocID="{5A552F9E-84FA-41DA-93EF-E59A0C4F5CF3}" presName="node" presStyleLbl="node1" presStyleIdx="1" presStyleCnt="4">
        <dgm:presLayoutVars>
          <dgm:bulletEnabled val="1"/>
        </dgm:presLayoutVars>
      </dgm:prSet>
      <dgm:spPr/>
    </dgm:pt>
    <dgm:pt modelId="{5520B11E-6167-4747-854F-6F6339FB104B}" type="pres">
      <dgm:prSet presAssocID="{5A552F9E-84FA-41DA-93EF-E59A0C4F5CF3}" presName="dummy" presStyleCnt="0"/>
      <dgm:spPr/>
    </dgm:pt>
    <dgm:pt modelId="{5B2B3316-DAFA-4A62-83A5-80A2E2BE7E56}" type="pres">
      <dgm:prSet presAssocID="{505A53DF-7DE2-44FD-891A-CB3A6B131D0E}" presName="sibTrans" presStyleLbl="sibTrans2D1" presStyleIdx="1" presStyleCnt="4"/>
      <dgm:spPr/>
    </dgm:pt>
    <dgm:pt modelId="{3C6BA2F2-0017-4CD8-BEF4-0CF7060CD7D5}" type="pres">
      <dgm:prSet presAssocID="{D6B4F524-5AC5-4914-8BF3-29ED05412817}" presName="node" presStyleLbl="node1" presStyleIdx="2" presStyleCnt="4">
        <dgm:presLayoutVars>
          <dgm:bulletEnabled val="1"/>
        </dgm:presLayoutVars>
      </dgm:prSet>
      <dgm:spPr/>
    </dgm:pt>
    <dgm:pt modelId="{BE7E2634-BDAB-4A0A-9B74-DCA8A2BD9EC2}" type="pres">
      <dgm:prSet presAssocID="{D6B4F524-5AC5-4914-8BF3-29ED05412817}" presName="dummy" presStyleCnt="0"/>
      <dgm:spPr/>
    </dgm:pt>
    <dgm:pt modelId="{D0E7E18E-AF06-43AA-A13F-C9B164A323E3}" type="pres">
      <dgm:prSet presAssocID="{30ABBB75-69CE-421A-9169-954D6F58C244}" presName="sibTrans" presStyleLbl="sibTrans2D1" presStyleIdx="2" presStyleCnt="4"/>
      <dgm:spPr/>
    </dgm:pt>
    <dgm:pt modelId="{311DA140-0232-4204-8C7A-089FF7A23002}" type="pres">
      <dgm:prSet presAssocID="{CF31211D-584B-404C-8421-7DF91EEC37F3}" presName="node" presStyleLbl="node1" presStyleIdx="3" presStyleCnt="4">
        <dgm:presLayoutVars>
          <dgm:bulletEnabled val="1"/>
        </dgm:presLayoutVars>
      </dgm:prSet>
      <dgm:spPr/>
    </dgm:pt>
    <dgm:pt modelId="{65391670-6BD6-4406-9A28-A3195C2D28ED}" type="pres">
      <dgm:prSet presAssocID="{CF31211D-584B-404C-8421-7DF91EEC37F3}" presName="dummy" presStyleCnt="0"/>
      <dgm:spPr/>
    </dgm:pt>
    <dgm:pt modelId="{851C0152-9940-496C-8E2A-F644B9FF4C1A}" type="pres">
      <dgm:prSet presAssocID="{CEBF12BA-1A43-477B-AABD-1F7B513233B2}" presName="sibTrans" presStyleLbl="sibTrans2D1" presStyleIdx="3" presStyleCnt="4"/>
      <dgm:spPr/>
    </dgm:pt>
  </dgm:ptLst>
  <dgm:cxnLst>
    <dgm:cxn modelId="{2E953A08-784A-4434-9F2E-E7B911618E83}" type="presOf" srcId="{D6B4F524-5AC5-4914-8BF3-29ED05412817}" destId="{3C6BA2F2-0017-4CD8-BEF4-0CF7060CD7D5}" srcOrd="0" destOrd="0" presId="urn:microsoft.com/office/officeart/2005/8/layout/radial6"/>
    <dgm:cxn modelId="{47EBC51E-2E44-46DB-91C3-A264F48FC624}" srcId="{437DD0AF-23D8-4362-9665-FE7C42D9D814}" destId="{FBF16823-28E8-4979-B46C-66CE6CEA801E}" srcOrd="0" destOrd="0" parTransId="{4D3365F5-4BCA-46DD-900F-DF858477AFFD}" sibTransId="{DD209F94-3E3B-466E-8401-0D5C7805F26D}"/>
    <dgm:cxn modelId="{C2D48826-C5B3-45EE-ADF9-ABE6B4C90626}" srcId="{437DD0AF-23D8-4362-9665-FE7C42D9D814}" destId="{5A552F9E-84FA-41DA-93EF-E59A0C4F5CF3}" srcOrd="1" destOrd="0" parTransId="{253BB5A2-CC7B-44B4-ADC8-57262D2D186C}" sibTransId="{505A53DF-7DE2-44FD-891A-CB3A6B131D0E}"/>
    <dgm:cxn modelId="{9720583D-7996-480D-9D34-E780ACED13CA}" type="presOf" srcId="{30ABBB75-69CE-421A-9169-954D6F58C244}" destId="{D0E7E18E-AF06-43AA-A13F-C9B164A323E3}" srcOrd="0" destOrd="0" presId="urn:microsoft.com/office/officeart/2005/8/layout/radial6"/>
    <dgm:cxn modelId="{0E64FC5B-794D-491E-ACDC-F10702302715}" type="presOf" srcId="{FBF16823-28E8-4979-B46C-66CE6CEA801E}" destId="{8419B868-E01C-4207-826C-2CD57A2210CD}" srcOrd="0" destOrd="0" presId="urn:microsoft.com/office/officeart/2005/8/layout/radial6"/>
    <dgm:cxn modelId="{ED3DC758-AB2C-456F-954E-B9CDF9FC1C6A}" srcId="{437DD0AF-23D8-4362-9665-FE7C42D9D814}" destId="{D6B4F524-5AC5-4914-8BF3-29ED05412817}" srcOrd="2" destOrd="0" parTransId="{5854BB80-B237-4E0B-9AF2-51F71E230751}" sibTransId="{30ABBB75-69CE-421A-9169-954D6F58C244}"/>
    <dgm:cxn modelId="{E1E9548E-4184-4840-8A2D-52A3F8499E68}" type="presOf" srcId="{A3E9FAFB-0934-4A3B-9CCB-DEE76205DA82}" destId="{11BB9F57-850F-425E-835F-FDDDF6993704}" srcOrd="0" destOrd="0" presId="urn:microsoft.com/office/officeart/2005/8/layout/radial6"/>
    <dgm:cxn modelId="{323FAEA1-F876-4AAC-A176-CCBE764239F0}" srcId="{437DD0AF-23D8-4362-9665-FE7C42D9D814}" destId="{CF31211D-584B-404C-8421-7DF91EEC37F3}" srcOrd="3" destOrd="0" parTransId="{BAF4C4BE-EC99-40ED-ABC9-D277440E0937}" sibTransId="{CEBF12BA-1A43-477B-AABD-1F7B513233B2}"/>
    <dgm:cxn modelId="{3A2E3FB2-1AA8-4DF6-BDD3-C9F23FFE22DE}" type="presOf" srcId="{CEBF12BA-1A43-477B-AABD-1F7B513233B2}" destId="{851C0152-9940-496C-8E2A-F644B9FF4C1A}" srcOrd="0" destOrd="0" presId="urn:microsoft.com/office/officeart/2005/8/layout/radial6"/>
    <dgm:cxn modelId="{E59C44C5-3A46-4F8B-BEB9-987136D35896}" type="presOf" srcId="{CF31211D-584B-404C-8421-7DF91EEC37F3}" destId="{311DA140-0232-4204-8C7A-089FF7A23002}" srcOrd="0" destOrd="0" presId="urn:microsoft.com/office/officeart/2005/8/layout/radial6"/>
    <dgm:cxn modelId="{709BADCB-4F70-4B3A-B049-97496C17CDA6}" srcId="{A3E9FAFB-0934-4A3B-9CCB-DEE76205DA82}" destId="{437DD0AF-23D8-4362-9665-FE7C42D9D814}" srcOrd="0" destOrd="0" parTransId="{2AA4C9E4-F22D-4F93-8073-11CE3014E3D0}" sibTransId="{1E6B0C4D-3426-4255-958A-9580B3B3622E}"/>
    <dgm:cxn modelId="{03D2EAD3-C428-40CA-BD5E-88A8310FF9E2}" type="presOf" srcId="{437DD0AF-23D8-4362-9665-FE7C42D9D814}" destId="{83BC64EE-2DBB-452A-B813-FD0B45EB92F7}" srcOrd="0" destOrd="0" presId="urn:microsoft.com/office/officeart/2005/8/layout/radial6"/>
    <dgm:cxn modelId="{0801A7D4-FE72-4528-828E-70CA19D661AB}" type="presOf" srcId="{5A552F9E-84FA-41DA-93EF-E59A0C4F5CF3}" destId="{45D757FD-ADE3-4495-9D77-95F986D2E960}" srcOrd="0" destOrd="0" presId="urn:microsoft.com/office/officeart/2005/8/layout/radial6"/>
    <dgm:cxn modelId="{FB6200E4-C242-42F0-835E-779F03D9A06F}" type="presOf" srcId="{DD209F94-3E3B-466E-8401-0D5C7805F26D}" destId="{C30885AD-58A1-4762-8C9F-0034E2CBAA09}" srcOrd="0" destOrd="0" presId="urn:microsoft.com/office/officeart/2005/8/layout/radial6"/>
    <dgm:cxn modelId="{8E23B3ED-89DC-43BB-A0ED-5A6175299FC3}" type="presOf" srcId="{505A53DF-7DE2-44FD-891A-CB3A6B131D0E}" destId="{5B2B3316-DAFA-4A62-83A5-80A2E2BE7E56}" srcOrd="0" destOrd="0" presId="urn:microsoft.com/office/officeart/2005/8/layout/radial6"/>
    <dgm:cxn modelId="{81D0C581-CE4B-45C4-92D7-08396078385E}" type="presParOf" srcId="{11BB9F57-850F-425E-835F-FDDDF6993704}" destId="{83BC64EE-2DBB-452A-B813-FD0B45EB92F7}" srcOrd="0" destOrd="0" presId="urn:microsoft.com/office/officeart/2005/8/layout/radial6"/>
    <dgm:cxn modelId="{1EC68070-32D7-4544-BE68-90F13D150636}" type="presParOf" srcId="{11BB9F57-850F-425E-835F-FDDDF6993704}" destId="{8419B868-E01C-4207-826C-2CD57A2210CD}" srcOrd="1" destOrd="0" presId="urn:microsoft.com/office/officeart/2005/8/layout/radial6"/>
    <dgm:cxn modelId="{A3AFB036-5921-4885-8812-A3B9C11087FC}" type="presParOf" srcId="{11BB9F57-850F-425E-835F-FDDDF6993704}" destId="{939B7AD4-A3C2-4D5D-9992-836152CD820D}" srcOrd="2" destOrd="0" presId="urn:microsoft.com/office/officeart/2005/8/layout/radial6"/>
    <dgm:cxn modelId="{BA394EE3-8BC4-4CC4-9FCA-45336716CFCE}" type="presParOf" srcId="{11BB9F57-850F-425E-835F-FDDDF6993704}" destId="{C30885AD-58A1-4762-8C9F-0034E2CBAA09}" srcOrd="3" destOrd="0" presId="urn:microsoft.com/office/officeart/2005/8/layout/radial6"/>
    <dgm:cxn modelId="{F86712BD-0D44-4202-A67D-3B8B8B270D46}" type="presParOf" srcId="{11BB9F57-850F-425E-835F-FDDDF6993704}" destId="{45D757FD-ADE3-4495-9D77-95F986D2E960}" srcOrd="4" destOrd="0" presId="urn:microsoft.com/office/officeart/2005/8/layout/radial6"/>
    <dgm:cxn modelId="{94CC0D5D-CDD2-48C1-A17F-17A360B15FAB}" type="presParOf" srcId="{11BB9F57-850F-425E-835F-FDDDF6993704}" destId="{5520B11E-6167-4747-854F-6F6339FB104B}" srcOrd="5" destOrd="0" presId="urn:microsoft.com/office/officeart/2005/8/layout/radial6"/>
    <dgm:cxn modelId="{94057C9A-7CC1-4125-9995-EBFA1EC5D7D2}" type="presParOf" srcId="{11BB9F57-850F-425E-835F-FDDDF6993704}" destId="{5B2B3316-DAFA-4A62-83A5-80A2E2BE7E56}" srcOrd="6" destOrd="0" presId="urn:microsoft.com/office/officeart/2005/8/layout/radial6"/>
    <dgm:cxn modelId="{5C888CF7-E722-4DD9-8D4C-3DAD8090AC22}" type="presParOf" srcId="{11BB9F57-850F-425E-835F-FDDDF6993704}" destId="{3C6BA2F2-0017-4CD8-BEF4-0CF7060CD7D5}" srcOrd="7" destOrd="0" presId="urn:microsoft.com/office/officeart/2005/8/layout/radial6"/>
    <dgm:cxn modelId="{2BE380C1-4A84-4F34-96ED-B26242BD3080}" type="presParOf" srcId="{11BB9F57-850F-425E-835F-FDDDF6993704}" destId="{BE7E2634-BDAB-4A0A-9B74-DCA8A2BD9EC2}" srcOrd="8" destOrd="0" presId="urn:microsoft.com/office/officeart/2005/8/layout/radial6"/>
    <dgm:cxn modelId="{587E3280-E7A5-47C1-9516-0AD8261EEA59}" type="presParOf" srcId="{11BB9F57-850F-425E-835F-FDDDF6993704}" destId="{D0E7E18E-AF06-43AA-A13F-C9B164A323E3}" srcOrd="9" destOrd="0" presId="urn:microsoft.com/office/officeart/2005/8/layout/radial6"/>
    <dgm:cxn modelId="{CA75184C-6F7F-49F5-B44B-12A8050DA2D4}" type="presParOf" srcId="{11BB9F57-850F-425E-835F-FDDDF6993704}" destId="{311DA140-0232-4204-8C7A-089FF7A23002}" srcOrd="10" destOrd="0" presId="urn:microsoft.com/office/officeart/2005/8/layout/radial6"/>
    <dgm:cxn modelId="{6DF5C70D-761E-411A-83F8-71FCDFA99E51}" type="presParOf" srcId="{11BB9F57-850F-425E-835F-FDDDF6993704}" destId="{65391670-6BD6-4406-9A28-A3195C2D28ED}" srcOrd="11" destOrd="0" presId="urn:microsoft.com/office/officeart/2005/8/layout/radial6"/>
    <dgm:cxn modelId="{87240C80-E8AE-48C2-AF9B-A1E1CEF08C44}" type="presParOf" srcId="{11BB9F57-850F-425E-835F-FDDDF6993704}" destId="{851C0152-9940-496C-8E2A-F644B9FF4C1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EEC14E-788C-4486-8662-A5E1B1EDA1F6}" type="doc">
      <dgm:prSet loTypeId="urn:microsoft.com/office/officeart/2005/8/layout/radial3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133A1C68-9101-4D10-9000-1EB2D67658BC}">
      <dgm:prSet phldrT="[Texto]"/>
      <dgm:spPr/>
      <dgm:t>
        <a:bodyPr/>
        <a:lstStyle/>
        <a:p>
          <a:r>
            <a:rPr lang="pt-BR" dirty="0"/>
            <a:t>REDS</a:t>
          </a:r>
        </a:p>
        <a:p>
          <a:r>
            <a:rPr lang="pt-BR" dirty="0"/>
            <a:t>RJ</a:t>
          </a:r>
        </a:p>
      </dgm:t>
    </dgm:pt>
    <dgm:pt modelId="{7396EA3A-91A1-4666-AC2F-1FE28F5826FB}" type="parTrans" cxnId="{EA8EB3CA-7289-4451-90C5-D6E0E922E36F}">
      <dgm:prSet/>
      <dgm:spPr/>
      <dgm:t>
        <a:bodyPr/>
        <a:lstStyle/>
        <a:p>
          <a:endParaRPr lang="pt-BR"/>
        </a:p>
      </dgm:t>
    </dgm:pt>
    <dgm:pt modelId="{1C6A39B9-F8B7-496A-9E73-AFACF95530C5}" type="sibTrans" cxnId="{EA8EB3CA-7289-4451-90C5-D6E0E922E36F}">
      <dgm:prSet/>
      <dgm:spPr/>
      <dgm:t>
        <a:bodyPr/>
        <a:lstStyle/>
        <a:p>
          <a:endParaRPr lang="pt-BR"/>
        </a:p>
      </dgm:t>
    </dgm:pt>
    <dgm:pt modelId="{EF9ADB51-78C3-4893-91D8-F67D29839FF2}">
      <dgm:prSet phldrT="[Texto]" custT="1"/>
      <dgm:spPr/>
      <dgm:t>
        <a:bodyPr/>
        <a:lstStyle/>
        <a:p>
          <a:r>
            <a:rPr lang="pt-BR" sz="2400" dirty="0"/>
            <a:t>UPAS</a:t>
          </a:r>
        </a:p>
      </dgm:t>
    </dgm:pt>
    <dgm:pt modelId="{4A054709-1C91-438C-BF6C-4B7213C4CEC2}" type="parTrans" cxnId="{A2B7D51B-5263-4ED1-B786-1EF18996A6C8}">
      <dgm:prSet/>
      <dgm:spPr/>
      <dgm:t>
        <a:bodyPr/>
        <a:lstStyle/>
        <a:p>
          <a:endParaRPr lang="pt-BR"/>
        </a:p>
      </dgm:t>
    </dgm:pt>
    <dgm:pt modelId="{2F3C08CB-6CDC-4C64-A9D7-109B57CD111A}" type="sibTrans" cxnId="{A2B7D51B-5263-4ED1-B786-1EF18996A6C8}">
      <dgm:prSet/>
      <dgm:spPr/>
      <dgm:t>
        <a:bodyPr/>
        <a:lstStyle/>
        <a:p>
          <a:endParaRPr lang="pt-BR"/>
        </a:p>
      </dgm:t>
    </dgm:pt>
    <dgm:pt modelId="{1E317A88-FBD4-4714-B195-0201FC1FD10B}">
      <dgm:prSet phldrT="[Texto]" custT="1"/>
      <dgm:spPr/>
      <dgm:t>
        <a:bodyPr/>
        <a:lstStyle/>
        <a:p>
          <a:r>
            <a:rPr lang="pt-BR" sz="2000" dirty="0"/>
            <a:t>Hospitais Estaduais</a:t>
          </a:r>
        </a:p>
      </dgm:t>
    </dgm:pt>
    <dgm:pt modelId="{545A516B-86FF-4C6C-9CFC-441A79A562A9}" type="parTrans" cxnId="{D4992C41-E200-42E2-BC2A-1C00946736C0}">
      <dgm:prSet/>
      <dgm:spPr/>
      <dgm:t>
        <a:bodyPr/>
        <a:lstStyle/>
        <a:p>
          <a:endParaRPr lang="pt-BR"/>
        </a:p>
      </dgm:t>
    </dgm:pt>
    <dgm:pt modelId="{00137DC4-12EB-4E5C-9DF4-2BBBE2D1E768}" type="sibTrans" cxnId="{D4992C41-E200-42E2-BC2A-1C00946736C0}">
      <dgm:prSet/>
      <dgm:spPr/>
      <dgm:t>
        <a:bodyPr/>
        <a:lstStyle/>
        <a:p>
          <a:endParaRPr lang="pt-BR"/>
        </a:p>
      </dgm:t>
    </dgm:pt>
    <dgm:pt modelId="{E61D553B-61DB-47AD-9B1B-54EB972564C7}">
      <dgm:prSet phldrT="[Texto]" custT="1"/>
      <dgm:spPr/>
      <dgm:t>
        <a:bodyPr/>
        <a:lstStyle/>
        <a:p>
          <a:r>
            <a:rPr lang="pt-BR" sz="1700" dirty="0"/>
            <a:t>Laboratório</a:t>
          </a:r>
        </a:p>
        <a:p>
          <a:r>
            <a:rPr lang="pt-BR" sz="1800" dirty="0"/>
            <a:t>(LACEN)</a:t>
          </a:r>
        </a:p>
      </dgm:t>
    </dgm:pt>
    <dgm:pt modelId="{C03CEE5D-9FE5-4791-AF14-9AC7791C1B0D}" type="parTrans" cxnId="{07238A63-0AE3-41BD-80FE-648E96FF07D7}">
      <dgm:prSet/>
      <dgm:spPr/>
      <dgm:t>
        <a:bodyPr/>
        <a:lstStyle/>
        <a:p>
          <a:endParaRPr lang="pt-BR"/>
        </a:p>
      </dgm:t>
    </dgm:pt>
    <dgm:pt modelId="{93E23F1A-E2E9-4F33-8645-16E74F713784}" type="sibTrans" cxnId="{07238A63-0AE3-41BD-80FE-648E96FF07D7}">
      <dgm:prSet/>
      <dgm:spPr/>
      <dgm:t>
        <a:bodyPr/>
        <a:lstStyle/>
        <a:p>
          <a:endParaRPr lang="pt-BR"/>
        </a:p>
      </dgm:t>
    </dgm:pt>
    <dgm:pt modelId="{CF5ECAAA-4300-4D4F-B8B1-81F47A96135D}">
      <dgm:prSet phldrT="[Texto]"/>
      <dgm:spPr/>
      <dgm:t>
        <a:bodyPr/>
        <a:lstStyle/>
        <a:p>
          <a:r>
            <a:rPr lang="pt-BR" dirty="0"/>
            <a:t>Sistemas de Informação em Saúde ERJ</a:t>
          </a:r>
        </a:p>
      </dgm:t>
    </dgm:pt>
    <dgm:pt modelId="{652DE0EF-2D0D-40F2-BD6E-AA9A12E9321D}" type="parTrans" cxnId="{6197A117-D2D0-4EC4-BDF7-07F1A3208D33}">
      <dgm:prSet/>
      <dgm:spPr/>
      <dgm:t>
        <a:bodyPr/>
        <a:lstStyle/>
        <a:p>
          <a:endParaRPr lang="pt-BR"/>
        </a:p>
      </dgm:t>
    </dgm:pt>
    <dgm:pt modelId="{1A1695ED-68EC-49DB-A581-35E5A3DAB5F2}" type="sibTrans" cxnId="{6197A117-D2D0-4EC4-BDF7-07F1A3208D33}">
      <dgm:prSet/>
      <dgm:spPr/>
      <dgm:t>
        <a:bodyPr/>
        <a:lstStyle/>
        <a:p>
          <a:endParaRPr lang="pt-BR"/>
        </a:p>
      </dgm:t>
    </dgm:pt>
    <dgm:pt modelId="{F997E1AB-FEF7-4700-B90C-DAECCA5CEDE0}">
      <dgm:prSet phldrT="[Texto]" custT="1"/>
      <dgm:spPr/>
      <dgm:t>
        <a:bodyPr/>
        <a:lstStyle/>
        <a:p>
          <a:r>
            <a:rPr lang="pt-BR" sz="1800" dirty="0"/>
            <a:t>Regulação</a:t>
          </a:r>
        </a:p>
      </dgm:t>
    </dgm:pt>
    <dgm:pt modelId="{D9C6F9B7-9481-440B-B510-DE0AE65DF67C}" type="parTrans" cxnId="{52C6943F-8701-443E-8428-F3DAAA7D9239}">
      <dgm:prSet/>
      <dgm:spPr/>
      <dgm:t>
        <a:bodyPr/>
        <a:lstStyle/>
        <a:p>
          <a:endParaRPr lang="pt-BR"/>
        </a:p>
      </dgm:t>
    </dgm:pt>
    <dgm:pt modelId="{9008AD7A-4761-4047-937F-A1A0558CD3BC}" type="sibTrans" cxnId="{52C6943F-8701-443E-8428-F3DAAA7D9239}">
      <dgm:prSet/>
      <dgm:spPr/>
      <dgm:t>
        <a:bodyPr/>
        <a:lstStyle/>
        <a:p>
          <a:endParaRPr lang="pt-BR"/>
        </a:p>
      </dgm:t>
    </dgm:pt>
    <dgm:pt modelId="{550E0AF0-1CB4-435C-9FEA-07CCF2194946}">
      <dgm:prSet phldrT="[Texto]"/>
      <dgm:spPr/>
      <dgm:t>
        <a:bodyPr/>
        <a:lstStyle/>
        <a:p>
          <a:r>
            <a:rPr lang="pt-BR" dirty="0"/>
            <a:t>Sistemas de Informação</a:t>
          </a:r>
        </a:p>
        <a:p>
          <a:r>
            <a:rPr lang="pt-BR" dirty="0"/>
            <a:t>MS</a:t>
          </a:r>
        </a:p>
      </dgm:t>
    </dgm:pt>
    <dgm:pt modelId="{80D10DD8-ED6F-4074-990C-79AA844AA9C4}" type="parTrans" cxnId="{8D4C7E27-9622-458C-8694-E8C68241233C}">
      <dgm:prSet/>
      <dgm:spPr/>
      <dgm:t>
        <a:bodyPr/>
        <a:lstStyle/>
        <a:p>
          <a:endParaRPr lang="pt-BR"/>
        </a:p>
      </dgm:t>
    </dgm:pt>
    <dgm:pt modelId="{69B30B2B-D721-4595-8E13-471838B898C4}" type="sibTrans" cxnId="{8D4C7E27-9622-458C-8694-E8C68241233C}">
      <dgm:prSet/>
      <dgm:spPr/>
      <dgm:t>
        <a:bodyPr/>
        <a:lstStyle/>
        <a:p>
          <a:endParaRPr lang="pt-BR"/>
        </a:p>
      </dgm:t>
    </dgm:pt>
    <dgm:pt modelId="{B0485D25-EA30-4415-8ADE-D664B3DFFA78}">
      <dgm:prSet phldrT="[Texto]" custT="1"/>
      <dgm:spPr/>
      <dgm:t>
        <a:bodyPr/>
        <a:lstStyle/>
        <a:p>
          <a:r>
            <a:rPr lang="pt-BR" sz="1800" dirty="0"/>
            <a:t>Financeiro</a:t>
          </a:r>
        </a:p>
      </dgm:t>
    </dgm:pt>
    <dgm:pt modelId="{3B3BE681-EA37-4B5C-A0B7-21306DC833FD}" type="parTrans" cxnId="{B8F094D5-948B-4757-9D19-A7ED1B081BF6}">
      <dgm:prSet/>
      <dgm:spPr/>
      <dgm:t>
        <a:bodyPr/>
        <a:lstStyle/>
        <a:p>
          <a:endParaRPr lang="pt-BR"/>
        </a:p>
      </dgm:t>
    </dgm:pt>
    <dgm:pt modelId="{6D9EBB63-B325-4E1B-9544-315335CF6ABB}" type="sibTrans" cxnId="{B8F094D5-948B-4757-9D19-A7ED1B081BF6}">
      <dgm:prSet/>
      <dgm:spPr/>
      <dgm:t>
        <a:bodyPr/>
        <a:lstStyle/>
        <a:p>
          <a:endParaRPr lang="pt-BR"/>
        </a:p>
      </dgm:t>
    </dgm:pt>
    <dgm:pt modelId="{7EE13391-88E3-4317-8154-137F2643B4BD}">
      <dgm:prSet phldrT="[Texto]" custT="1"/>
      <dgm:spPr/>
      <dgm:t>
        <a:bodyPr/>
        <a:lstStyle/>
        <a:p>
          <a:r>
            <a:rPr lang="pt-BR" sz="2000" dirty="0" err="1"/>
            <a:t>Planeja-mento</a:t>
          </a:r>
          <a:endParaRPr lang="pt-BR" sz="2000" dirty="0"/>
        </a:p>
      </dgm:t>
    </dgm:pt>
    <dgm:pt modelId="{FB80353E-1836-4031-9A27-D153AECED3BB}" type="parTrans" cxnId="{18AA5431-2A22-49D1-8F35-4A45A4F63E16}">
      <dgm:prSet/>
      <dgm:spPr/>
      <dgm:t>
        <a:bodyPr/>
        <a:lstStyle/>
        <a:p>
          <a:endParaRPr lang="pt-BR"/>
        </a:p>
      </dgm:t>
    </dgm:pt>
    <dgm:pt modelId="{C087F3D6-16D1-4D7C-B71C-B717E47122FE}" type="sibTrans" cxnId="{18AA5431-2A22-49D1-8F35-4A45A4F63E16}">
      <dgm:prSet/>
      <dgm:spPr/>
      <dgm:t>
        <a:bodyPr/>
        <a:lstStyle/>
        <a:p>
          <a:endParaRPr lang="pt-BR"/>
        </a:p>
      </dgm:t>
    </dgm:pt>
    <dgm:pt modelId="{CD522F8C-9DCE-4216-BEE7-EEC3F141DE37}" type="pres">
      <dgm:prSet presAssocID="{CCEEC14E-788C-4486-8662-A5E1B1EDA1F6}" presName="composite" presStyleCnt="0">
        <dgm:presLayoutVars>
          <dgm:chMax val="1"/>
          <dgm:dir/>
          <dgm:resizeHandles val="exact"/>
        </dgm:presLayoutVars>
      </dgm:prSet>
      <dgm:spPr/>
    </dgm:pt>
    <dgm:pt modelId="{C233EE11-D616-4058-A30E-925637AF5A41}" type="pres">
      <dgm:prSet presAssocID="{CCEEC14E-788C-4486-8662-A5E1B1EDA1F6}" presName="radial" presStyleCnt="0">
        <dgm:presLayoutVars>
          <dgm:animLvl val="ctr"/>
        </dgm:presLayoutVars>
      </dgm:prSet>
      <dgm:spPr/>
    </dgm:pt>
    <dgm:pt modelId="{C790BE3E-EE57-4A5B-AB52-69DA422FA213}" type="pres">
      <dgm:prSet presAssocID="{133A1C68-9101-4D10-9000-1EB2D67658BC}" presName="centerShape" presStyleLbl="vennNode1" presStyleIdx="0" presStyleCnt="9"/>
      <dgm:spPr/>
    </dgm:pt>
    <dgm:pt modelId="{5EA7DE1F-49C0-4D06-A829-87B100811129}" type="pres">
      <dgm:prSet presAssocID="{EF9ADB51-78C3-4893-91D8-F67D29839FF2}" presName="node" presStyleLbl="vennNode1" presStyleIdx="1" presStyleCnt="9">
        <dgm:presLayoutVars>
          <dgm:bulletEnabled val="1"/>
        </dgm:presLayoutVars>
      </dgm:prSet>
      <dgm:spPr/>
    </dgm:pt>
    <dgm:pt modelId="{9530B9BB-1C40-49F0-92E3-ADF137538678}" type="pres">
      <dgm:prSet presAssocID="{1E317A88-FBD4-4714-B195-0201FC1FD10B}" presName="node" presStyleLbl="vennNode1" presStyleIdx="2" presStyleCnt="9" custScaleX="104368">
        <dgm:presLayoutVars>
          <dgm:bulletEnabled val="1"/>
        </dgm:presLayoutVars>
      </dgm:prSet>
      <dgm:spPr/>
    </dgm:pt>
    <dgm:pt modelId="{BB3207CE-5A38-42CC-8655-A6AAD230CF07}" type="pres">
      <dgm:prSet presAssocID="{E61D553B-61DB-47AD-9B1B-54EB972564C7}" presName="node" presStyleLbl="vennNode1" presStyleIdx="3" presStyleCnt="9" custScaleX="102310" custScaleY="107335">
        <dgm:presLayoutVars>
          <dgm:bulletEnabled val="1"/>
        </dgm:presLayoutVars>
      </dgm:prSet>
      <dgm:spPr/>
    </dgm:pt>
    <dgm:pt modelId="{4A945968-DCC9-4D7B-A356-81CEDBCAC9C4}" type="pres">
      <dgm:prSet presAssocID="{F997E1AB-FEF7-4700-B90C-DAECCA5CEDE0}" presName="node" presStyleLbl="vennNode1" presStyleIdx="4" presStyleCnt="9">
        <dgm:presLayoutVars>
          <dgm:bulletEnabled val="1"/>
        </dgm:presLayoutVars>
      </dgm:prSet>
      <dgm:spPr/>
    </dgm:pt>
    <dgm:pt modelId="{25D9C1BA-705F-48A6-A0EE-3DF2FE2D8597}" type="pres">
      <dgm:prSet presAssocID="{7EE13391-88E3-4317-8154-137F2643B4BD}" presName="node" presStyleLbl="vennNode1" presStyleIdx="5" presStyleCnt="9">
        <dgm:presLayoutVars>
          <dgm:bulletEnabled val="1"/>
        </dgm:presLayoutVars>
      </dgm:prSet>
      <dgm:spPr/>
    </dgm:pt>
    <dgm:pt modelId="{D7E16D9E-C809-47B4-B7B7-794002558B44}" type="pres">
      <dgm:prSet presAssocID="{B0485D25-EA30-4415-8ADE-D664B3DFFA78}" presName="node" presStyleLbl="vennNode1" presStyleIdx="6" presStyleCnt="9">
        <dgm:presLayoutVars>
          <dgm:bulletEnabled val="1"/>
        </dgm:presLayoutVars>
      </dgm:prSet>
      <dgm:spPr/>
    </dgm:pt>
    <dgm:pt modelId="{ED95A674-2E03-425F-B2BB-19AEE870D847}" type="pres">
      <dgm:prSet presAssocID="{CF5ECAAA-4300-4D4F-B8B1-81F47A96135D}" presName="node" presStyleLbl="vennNode1" presStyleIdx="7" presStyleCnt="9">
        <dgm:presLayoutVars>
          <dgm:bulletEnabled val="1"/>
        </dgm:presLayoutVars>
      </dgm:prSet>
      <dgm:spPr/>
    </dgm:pt>
    <dgm:pt modelId="{02EB5000-EA96-40F0-A7A4-4787838CE36A}" type="pres">
      <dgm:prSet presAssocID="{550E0AF0-1CB4-435C-9FEA-07CCF2194946}" presName="node" presStyleLbl="vennNode1" presStyleIdx="8" presStyleCnt="9">
        <dgm:presLayoutVars>
          <dgm:bulletEnabled val="1"/>
        </dgm:presLayoutVars>
      </dgm:prSet>
      <dgm:spPr/>
    </dgm:pt>
  </dgm:ptLst>
  <dgm:cxnLst>
    <dgm:cxn modelId="{FB4FAA0A-6B80-4AED-AC7F-BB1587E317D1}" type="presOf" srcId="{1E317A88-FBD4-4714-B195-0201FC1FD10B}" destId="{9530B9BB-1C40-49F0-92E3-ADF137538678}" srcOrd="0" destOrd="0" presId="urn:microsoft.com/office/officeart/2005/8/layout/radial3"/>
    <dgm:cxn modelId="{6197A117-D2D0-4EC4-BDF7-07F1A3208D33}" srcId="{133A1C68-9101-4D10-9000-1EB2D67658BC}" destId="{CF5ECAAA-4300-4D4F-B8B1-81F47A96135D}" srcOrd="6" destOrd="0" parTransId="{652DE0EF-2D0D-40F2-BD6E-AA9A12E9321D}" sibTransId="{1A1695ED-68EC-49DB-A581-35E5A3DAB5F2}"/>
    <dgm:cxn modelId="{A2B7D51B-5263-4ED1-B786-1EF18996A6C8}" srcId="{133A1C68-9101-4D10-9000-1EB2D67658BC}" destId="{EF9ADB51-78C3-4893-91D8-F67D29839FF2}" srcOrd="0" destOrd="0" parTransId="{4A054709-1C91-438C-BF6C-4B7213C4CEC2}" sibTransId="{2F3C08CB-6CDC-4C64-A9D7-109B57CD111A}"/>
    <dgm:cxn modelId="{8D4C7E27-9622-458C-8694-E8C68241233C}" srcId="{133A1C68-9101-4D10-9000-1EB2D67658BC}" destId="{550E0AF0-1CB4-435C-9FEA-07CCF2194946}" srcOrd="7" destOrd="0" parTransId="{80D10DD8-ED6F-4074-990C-79AA844AA9C4}" sibTransId="{69B30B2B-D721-4595-8E13-471838B898C4}"/>
    <dgm:cxn modelId="{7F1A022E-581C-4BC3-916A-C274ACD52717}" type="presOf" srcId="{F997E1AB-FEF7-4700-B90C-DAECCA5CEDE0}" destId="{4A945968-DCC9-4D7B-A356-81CEDBCAC9C4}" srcOrd="0" destOrd="0" presId="urn:microsoft.com/office/officeart/2005/8/layout/radial3"/>
    <dgm:cxn modelId="{18AA5431-2A22-49D1-8F35-4A45A4F63E16}" srcId="{133A1C68-9101-4D10-9000-1EB2D67658BC}" destId="{7EE13391-88E3-4317-8154-137F2643B4BD}" srcOrd="4" destOrd="0" parTransId="{FB80353E-1836-4031-9A27-D153AECED3BB}" sibTransId="{C087F3D6-16D1-4D7C-B71C-B717E47122FE}"/>
    <dgm:cxn modelId="{F9222138-518C-46C7-A93B-01D216096B8E}" type="presOf" srcId="{E61D553B-61DB-47AD-9B1B-54EB972564C7}" destId="{BB3207CE-5A38-42CC-8655-A6AAD230CF07}" srcOrd="0" destOrd="0" presId="urn:microsoft.com/office/officeart/2005/8/layout/radial3"/>
    <dgm:cxn modelId="{52C6943F-8701-443E-8428-F3DAAA7D9239}" srcId="{133A1C68-9101-4D10-9000-1EB2D67658BC}" destId="{F997E1AB-FEF7-4700-B90C-DAECCA5CEDE0}" srcOrd="3" destOrd="0" parTransId="{D9C6F9B7-9481-440B-B510-DE0AE65DF67C}" sibTransId="{9008AD7A-4761-4047-937F-A1A0558CD3BC}"/>
    <dgm:cxn modelId="{AB435E5E-FA0A-47D8-B184-BA4A043BFA73}" type="presOf" srcId="{CF5ECAAA-4300-4D4F-B8B1-81F47A96135D}" destId="{ED95A674-2E03-425F-B2BB-19AEE870D847}" srcOrd="0" destOrd="0" presId="urn:microsoft.com/office/officeart/2005/8/layout/radial3"/>
    <dgm:cxn modelId="{D4992C41-E200-42E2-BC2A-1C00946736C0}" srcId="{133A1C68-9101-4D10-9000-1EB2D67658BC}" destId="{1E317A88-FBD4-4714-B195-0201FC1FD10B}" srcOrd="1" destOrd="0" parTransId="{545A516B-86FF-4C6C-9CFC-441A79A562A9}" sibTransId="{00137DC4-12EB-4E5C-9DF4-2BBBE2D1E768}"/>
    <dgm:cxn modelId="{07238A63-0AE3-41BD-80FE-648E96FF07D7}" srcId="{133A1C68-9101-4D10-9000-1EB2D67658BC}" destId="{E61D553B-61DB-47AD-9B1B-54EB972564C7}" srcOrd="2" destOrd="0" parTransId="{C03CEE5D-9FE5-4791-AF14-9AC7791C1B0D}" sibTransId="{93E23F1A-E2E9-4F33-8645-16E74F713784}"/>
    <dgm:cxn modelId="{3E66197C-480C-40CC-9751-7F6864871D3C}" type="presOf" srcId="{B0485D25-EA30-4415-8ADE-D664B3DFFA78}" destId="{D7E16D9E-C809-47B4-B7B7-794002558B44}" srcOrd="0" destOrd="0" presId="urn:microsoft.com/office/officeart/2005/8/layout/radial3"/>
    <dgm:cxn modelId="{2AF78E87-3BEB-4279-9226-F8EEB04B8AE1}" type="presOf" srcId="{550E0AF0-1CB4-435C-9FEA-07CCF2194946}" destId="{02EB5000-EA96-40F0-A7A4-4787838CE36A}" srcOrd="0" destOrd="0" presId="urn:microsoft.com/office/officeart/2005/8/layout/radial3"/>
    <dgm:cxn modelId="{92F9569F-22A1-4ACA-818E-0DA773FFF473}" type="presOf" srcId="{133A1C68-9101-4D10-9000-1EB2D67658BC}" destId="{C790BE3E-EE57-4A5B-AB52-69DA422FA213}" srcOrd="0" destOrd="0" presId="urn:microsoft.com/office/officeart/2005/8/layout/radial3"/>
    <dgm:cxn modelId="{BD8537BA-40AA-42E9-BA8D-071AC703C639}" type="presOf" srcId="{CCEEC14E-788C-4486-8662-A5E1B1EDA1F6}" destId="{CD522F8C-9DCE-4216-BEE7-EEC3F141DE37}" srcOrd="0" destOrd="0" presId="urn:microsoft.com/office/officeart/2005/8/layout/radial3"/>
    <dgm:cxn modelId="{4B0A90BA-3C9A-4F82-87ED-9A325D8CB265}" type="presOf" srcId="{EF9ADB51-78C3-4893-91D8-F67D29839FF2}" destId="{5EA7DE1F-49C0-4D06-A829-87B100811129}" srcOrd="0" destOrd="0" presId="urn:microsoft.com/office/officeart/2005/8/layout/radial3"/>
    <dgm:cxn modelId="{EA8EB3CA-7289-4451-90C5-D6E0E922E36F}" srcId="{CCEEC14E-788C-4486-8662-A5E1B1EDA1F6}" destId="{133A1C68-9101-4D10-9000-1EB2D67658BC}" srcOrd="0" destOrd="0" parTransId="{7396EA3A-91A1-4666-AC2F-1FE28F5826FB}" sibTransId="{1C6A39B9-F8B7-496A-9E73-AFACF95530C5}"/>
    <dgm:cxn modelId="{B8F094D5-948B-4757-9D19-A7ED1B081BF6}" srcId="{133A1C68-9101-4D10-9000-1EB2D67658BC}" destId="{B0485D25-EA30-4415-8ADE-D664B3DFFA78}" srcOrd="5" destOrd="0" parTransId="{3B3BE681-EA37-4B5C-A0B7-21306DC833FD}" sibTransId="{6D9EBB63-B325-4E1B-9544-315335CF6ABB}"/>
    <dgm:cxn modelId="{999D93F6-535D-4370-9194-2EA143B8CEC6}" type="presOf" srcId="{7EE13391-88E3-4317-8154-137F2643B4BD}" destId="{25D9C1BA-705F-48A6-A0EE-3DF2FE2D8597}" srcOrd="0" destOrd="0" presId="urn:microsoft.com/office/officeart/2005/8/layout/radial3"/>
    <dgm:cxn modelId="{4475886D-C02F-4C98-8DCB-D40C3B1E015E}" type="presParOf" srcId="{CD522F8C-9DCE-4216-BEE7-EEC3F141DE37}" destId="{C233EE11-D616-4058-A30E-925637AF5A41}" srcOrd="0" destOrd="0" presId="urn:microsoft.com/office/officeart/2005/8/layout/radial3"/>
    <dgm:cxn modelId="{DB34A72B-B079-469A-AC6C-D6BBA5243073}" type="presParOf" srcId="{C233EE11-D616-4058-A30E-925637AF5A41}" destId="{C790BE3E-EE57-4A5B-AB52-69DA422FA213}" srcOrd="0" destOrd="0" presId="urn:microsoft.com/office/officeart/2005/8/layout/radial3"/>
    <dgm:cxn modelId="{851E125C-EA2B-41B4-B718-0478EA8162F3}" type="presParOf" srcId="{C233EE11-D616-4058-A30E-925637AF5A41}" destId="{5EA7DE1F-49C0-4D06-A829-87B100811129}" srcOrd="1" destOrd="0" presId="urn:microsoft.com/office/officeart/2005/8/layout/radial3"/>
    <dgm:cxn modelId="{DAB2221A-8428-4613-8225-CAFCF8A6C67B}" type="presParOf" srcId="{C233EE11-D616-4058-A30E-925637AF5A41}" destId="{9530B9BB-1C40-49F0-92E3-ADF137538678}" srcOrd="2" destOrd="0" presId="urn:microsoft.com/office/officeart/2005/8/layout/radial3"/>
    <dgm:cxn modelId="{39778C1A-F0E7-4CDD-B9B1-CFEB62F53F88}" type="presParOf" srcId="{C233EE11-D616-4058-A30E-925637AF5A41}" destId="{BB3207CE-5A38-42CC-8655-A6AAD230CF07}" srcOrd="3" destOrd="0" presId="urn:microsoft.com/office/officeart/2005/8/layout/radial3"/>
    <dgm:cxn modelId="{4BA828D6-CB55-4253-9A4F-D885652554CB}" type="presParOf" srcId="{C233EE11-D616-4058-A30E-925637AF5A41}" destId="{4A945968-DCC9-4D7B-A356-81CEDBCAC9C4}" srcOrd="4" destOrd="0" presId="urn:microsoft.com/office/officeart/2005/8/layout/radial3"/>
    <dgm:cxn modelId="{44A09991-485B-47FC-BDF5-88BBD6395A3E}" type="presParOf" srcId="{C233EE11-D616-4058-A30E-925637AF5A41}" destId="{25D9C1BA-705F-48A6-A0EE-3DF2FE2D8597}" srcOrd="5" destOrd="0" presId="urn:microsoft.com/office/officeart/2005/8/layout/radial3"/>
    <dgm:cxn modelId="{AD114EC8-C24C-46C7-A5EB-B3068BB19A8F}" type="presParOf" srcId="{C233EE11-D616-4058-A30E-925637AF5A41}" destId="{D7E16D9E-C809-47B4-B7B7-794002558B44}" srcOrd="6" destOrd="0" presId="urn:microsoft.com/office/officeart/2005/8/layout/radial3"/>
    <dgm:cxn modelId="{D80E3420-31F4-4886-8206-E46E8D43FAD1}" type="presParOf" srcId="{C233EE11-D616-4058-A30E-925637AF5A41}" destId="{ED95A674-2E03-425F-B2BB-19AEE870D847}" srcOrd="7" destOrd="0" presId="urn:microsoft.com/office/officeart/2005/8/layout/radial3"/>
    <dgm:cxn modelId="{70894E8F-3809-4934-A004-5704732D93CB}" type="presParOf" srcId="{C233EE11-D616-4058-A30E-925637AF5A41}" destId="{02EB5000-EA96-40F0-A7A4-4787838CE36A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C0152-9940-496C-8E2A-F644B9FF4C1A}">
      <dsp:nvSpPr>
        <dsp:cNvPr id="0" name=""/>
        <dsp:cNvSpPr/>
      </dsp:nvSpPr>
      <dsp:spPr>
        <a:xfrm>
          <a:off x="1763090" y="771816"/>
          <a:ext cx="5148481" cy="5148481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E7E18E-AF06-43AA-A13F-C9B164A323E3}">
      <dsp:nvSpPr>
        <dsp:cNvPr id="0" name=""/>
        <dsp:cNvSpPr/>
      </dsp:nvSpPr>
      <dsp:spPr>
        <a:xfrm>
          <a:off x="1763090" y="771816"/>
          <a:ext cx="5148481" cy="5148481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2B3316-DAFA-4A62-83A5-80A2E2BE7E56}">
      <dsp:nvSpPr>
        <dsp:cNvPr id="0" name=""/>
        <dsp:cNvSpPr/>
      </dsp:nvSpPr>
      <dsp:spPr>
        <a:xfrm>
          <a:off x="1763090" y="771816"/>
          <a:ext cx="5148481" cy="5148481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0885AD-58A1-4762-8C9F-0034E2CBAA09}">
      <dsp:nvSpPr>
        <dsp:cNvPr id="0" name=""/>
        <dsp:cNvSpPr/>
      </dsp:nvSpPr>
      <dsp:spPr>
        <a:xfrm>
          <a:off x="1763090" y="771816"/>
          <a:ext cx="5148481" cy="5148481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BC64EE-2DBB-452A-B813-FD0B45EB92F7}">
      <dsp:nvSpPr>
        <dsp:cNvPr id="0" name=""/>
        <dsp:cNvSpPr/>
      </dsp:nvSpPr>
      <dsp:spPr>
        <a:xfrm>
          <a:off x="3151342" y="2160068"/>
          <a:ext cx="2371977" cy="23719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Regulação</a:t>
          </a:r>
        </a:p>
      </dsp:txBody>
      <dsp:txXfrm>
        <a:off x="3498710" y="2507436"/>
        <a:ext cx="1677241" cy="1677241"/>
      </dsp:txXfrm>
    </dsp:sp>
    <dsp:sp modelId="{8419B868-E01C-4207-826C-2CD57A2210CD}">
      <dsp:nvSpPr>
        <dsp:cNvPr id="0" name=""/>
        <dsp:cNvSpPr/>
      </dsp:nvSpPr>
      <dsp:spPr>
        <a:xfrm>
          <a:off x="3507138" y="1398"/>
          <a:ext cx="1660384" cy="16603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1500" kern="1200" dirty="0"/>
            <a:t>Painel Operacional e Tático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pt-BR" sz="1500" kern="1200" dirty="0"/>
        </a:p>
      </dsp:txBody>
      <dsp:txXfrm>
        <a:off x="3750296" y="244556"/>
        <a:ext cx="1174068" cy="1174068"/>
      </dsp:txXfrm>
    </dsp:sp>
    <dsp:sp modelId="{45D757FD-ADE3-4495-9D77-95F986D2E960}">
      <dsp:nvSpPr>
        <dsp:cNvPr id="0" name=""/>
        <dsp:cNvSpPr/>
      </dsp:nvSpPr>
      <dsp:spPr>
        <a:xfrm>
          <a:off x="6021605" y="2515864"/>
          <a:ext cx="1660384" cy="16603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Painel  Estratégico</a:t>
          </a:r>
        </a:p>
      </dsp:txBody>
      <dsp:txXfrm>
        <a:off x="6264763" y="2759022"/>
        <a:ext cx="1174068" cy="1174068"/>
      </dsp:txXfrm>
    </dsp:sp>
    <dsp:sp modelId="{3C6BA2F2-0017-4CD8-BEF4-0CF7060CD7D5}">
      <dsp:nvSpPr>
        <dsp:cNvPr id="0" name=""/>
        <dsp:cNvSpPr/>
      </dsp:nvSpPr>
      <dsp:spPr>
        <a:xfrm>
          <a:off x="3507138" y="5030331"/>
          <a:ext cx="1660384" cy="16603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Identificações de Padrões</a:t>
          </a:r>
        </a:p>
      </dsp:txBody>
      <dsp:txXfrm>
        <a:off x="3750296" y="5273489"/>
        <a:ext cx="1174068" cy="1174068"/>
      </dsp:txXfrm>
    </dsp:sp>
    <dsp:sp modelId="{311DA140-0232-4204-8C7A-089FF7A23002}">
      <dsp:nvSpPr>
        <dsp:cNvPr id="0" name=""/>
        <dsp:cNvSpPr/>
      </dsp:nvSpPr>
      <dsp:spPr>
        <a:xfrm>
          <a:off x="992672" y="2515864"/>
          <a:ext cx="1660384" cy="16603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Tele atendimento e navegadores</a:t>
          </a:r>
        </a:p>
      </dsp:txBody>
      <dsp:txXfrm>
        <a:off x="1235830" y="2759022"/>
        <a:ext cx="1174068" cy="1174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0BE3E-EE57-4A5B-AB52-69DA422FA213}">
      <dsp:nvSpPr>
        <dsp:cNvPr id="0" name=""/>
        <dsp:cNvSpPr/>
      </dsp:nvSpPr>
      <dsp:spPr>
        <a:xfrm>
          <a:off x="1172559" y="1386356"/>
          <a:ext cx="2942277" cy="294227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700" kern="1200" dirty="0"/>
            <a:t>REDS</a:t>
          </a:r>
        </a:p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700" kern="1200" dirty="0"/>
            <a:t>RJ</a:t>
          </a:r>
        </a:p>
      </dsp:txBody>
      <dsp:txXfrm>
        <a:off x="1603445" y="1817242"/>
        <a:ext cx="2080505" cy="2080505"/>
      </dsp:txXfrm>
    </dsp:sp>
    <dsp:sp modelId="{5EA7DE1F-49C0-4D06-A829-87B100811129}">
      <dsp:nvSpPr>
        <dsp:cNvPr id="0" name=""/>
        <dsp:cNvSpPr/>
      </dsp:nvSpPr>
      <dsp:spPr>
        <a:xfrm>
          <a:off x="1908128" y="205826"/>
          <a:ext cx="1471138" cy="1471138"/>
        </a:xfrm>
        <a:prstGeom prst="ellipse">
          <a:avLst/>
        </a:prstGeom>
        <a:solidFill>
          <a:schemeClr val="accent5">
            <a:alpha val="50000"/>
            <a:hueOff val="-844818"/>
            <a:satOff val="-2177"/>
            <a:lumOff val="-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UPAS</a:t>
          </a:r>
        </a:p>
      </dsp:txBody>
      <dsp:txXfrm>
        <a:off x="2123571" y="421269"/>
        <a:ext cx="1040252" cy="1040252"/>
      </dsp:txXfrm>
    </dsp:sp>
    <dsp:sp modelId="{9530B9BB-1C40-49F0-92E3-ADF137538678}">
      <dsp:nvSpPr>
        <dsp:cNvPr id="0" name=""/>
        <dsp:cNvSpPr/>
      </dsp:nvSpPr>
      <dsp:spPr>
        <a:xfrm>
          <a:off x="3230885" y="767039"/>
          <a:ext cx="1535397" cy="1471138"/>
        </a:xfrm>
        <a:prstGeom prst="ellipse">
          <a:avLst/>
        </a:prstGeom>
        <a:solidFill>
          <a:schemeClr val="accent5">
            <a:alpha val="50000"/>
            <a:hueOff val="-1689636"/>
            <a:satOff val="-4355"/>
            <a:lumOff val="-29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Hospitais Estaduais</a:t>
          </a:r>
        </a:p>
      </dsp:txBody>
      <dsp:txXfrm>
        <a:off x="3455739" y="982482"/>
        <a:ext cx="1085689" cy="1040252"/>
      </dsp:txXfrm>
    </dsp:sp>
    <dsp:sp modelId="{BB3207CE-5A38-42CC-8655-A6AAD230CF07}">
      <dsp:nvSpPr>
        <dsp:cNvPr id="0" name=""/>
        <dsp:cNvSpPr/>
      </dsp:nvSpPr>
      <dsp:spPr>
        <a:xfrm>
          <a:off x="3807235" y="2067971"/>
          <a:ext cx="1505121" cy="1579046"/>
        </a:xfrm>
        <a:prstGeom prst="ellipse">
          <a:avLst/>
        </a:prstGeom>
        <a:solidFill>
          <a:schemeClr val="accent5">
            <a:alpha val="50000"/>
            <a:hueOff val="-2534453"/>
            <a:satOff val="-6532"/>
            <a:lumOff val="-44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Laboratório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(LACEN)</a:t>
          </a:r>
        </a:p>
      </dsp:txBody>
      <dsp:txXfrm>
        <a:off x="4027655" y="2299217"/>
        <a:ext cx="1064281" cy="1116554"/>
      </dsp:txXfrm>
    </dsp:sp>
    <dsp:sp modelId="{4A945968-DCC9-4D7B-A356-81CEDBCAC9C4}">
      <dsp:nvSpPr>
        <dsp:cNvPr id="0" name=""/>
        <dsp:cNvSpPr/>
      </dsp:nvSpPr>
      <dsp:spPr>
        <a:xfrm>
          <a:off x="3263015" y="3476812"/>
          <a:ext cx="1471138" cy="1471138"/>
        </a:xfrm>
        <a:prstGeom prst="ellipse">
          <a:avLst/>
        </a:prstGeom>
        <a:solidFill>
          <a:schemeClr val="accent5">
            <a:alpha val="50000"/>
            <a:hueOff val="-3379271"/>
            <a:satOff val="-8710"/>
            <a:lumOff val="-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Regulação</a:t>
          </a:r>
        </a:p>
      </dsp:txBody>
      <dsp:txXfrm>
        <a:off x="3478458" y="3692255"/>
        <a:ext cx="1040252" cy="1040252"/>
      </dsp:txXfrm>
    </dsp:sp>
    <dsp:sp modelId="{25D9C1BA-705F-48A6-A0EE-3DF2FE2D8597}">
      <dsp:nvSpPr>
        <dsp:cNvPr id="0" name=""/>
        <dsp:cNvSpPr/>
      </dsp:nvSpPr>
      <dsp:spPr>
        <a:xfrm>
          <a:off x="1908128" y="4038024"/>
          <a:ext cx="1471138" cy="1471138"/>
        </a:xfrm>
        <a:prstGeom prst="ellipse">
          <a:avLst/>
        </a:prstGeom>
        <a:solidFill>
          <a:schemeClr val="accent5">
            <a:alpha val="50000"/>
            <a:hueOff val="-4224089"/>
            <a:satOff val="-10887"/>
            <a:lumOff val="-7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/>
            <a:t>Planeja-mento</a:t>
          </a:r>
          <a:endParaRPr lang="pt-BR" sz="2000" kern="1200" dirty="0"/>
        </a:p>
      </dsp:txBody>
      <dsp:txXfrm>
        <a:off x="2123571" y="4253467"/>
        <a:ext cx="1040252" cy="1040252"/>
      </dsp:txXfrm>
    </dsp:sp>
    <dsp:sp modelId="{D7E16D9E-C809-47B4-B7B7-794002558B44}">
      <dsp:nvSpPr>
        <dsp:cNvPr id="0" name=""/>
        <dsp:cNvSpPr/>
      </dsp:nvSpPr>
      <dsp:spPr>
        <a:xfrm>
          <a:off x="553241" y="3476812"/>
          <a:ext cx="1471138" cy="1471138"/>
        </a:xfrm>
        <a:prstGeom prst="ellipse">
          <a:avLst/>
        </a:prstGeom>
        <a:solidFill>
          <a:schemeClr val="accent5">
            <a:alpha val="50000"/>
            <a:hueOff val="-5068907"/>
            <a:satOff val="-13064"/>
            <a:lumOff val="-882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Financeiro</a:t>
          </a:r>
        </a:p>
      </dsp:txBody>
      <dsp:txXfrm>
        <a:off x="768684" y="3692255"/>
        <a:ext cx="1040252" cy="1040252"/>
      </dsp:txXfrm>
    </dsp:sp>
    <dsp:sp modelId="{ED95A674-2E03-425F-B2BB-19AEE870D847}">
      <dsp:nvSpPr>
        <dsp:cNvPr id="0" name=""/>
        <dsp:cNvSpPr/>
      </dsp:nvSpPr>
      <dsp:spPr>
        <a:xfrm>
          <a:off x="-7970" y="2121925"/>
          <a:ext cx="1471138" cy="1471138"/>
        </a:xfrm>
        <a:prstGeom prst="ellipse">
          <a:avLst/>
        </a:prstGeom>
        <a:solidFill>
          <a:schemeClr val="accent5">
            <a:alpha val="50000"/>
            <a:hueOff val="-5913725"/>
            <a:satOff val="-15242"/>
            <a:lumOff val="-102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Sistemas de Informação em Saúde ERJ</a:t>
          </a:r>
        </a:p>
      </dsp:txBody>
      <dsp:txXfrm>
        <a:off x="207473" y="2337368"/>
        <a:ext cx="1040252" cy="1040252"/>
      </dsp:txXfrm>
    </dsp:sp>
    <dsp:sp modelId="{02EB5000-EA96-40F0-A7A4-4787838CE36A}">
      <dsp:nvSpPr>
        <dsp:cNvPr id="0" name=""/>
        <dsp:cNvSpPr/>
      </dsp:nvSpPr>
      <dsp:spPr>
        <a:xfrm>
          <a:off x="553241" y="767039"/>
          <a:ext cx="1471138" cy="1471138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Sistemas de Informação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MS</a:t>
          </a:r>
        </a:p>
      </dsp:txBody>
      <dsp:txXfrm>
        <a:off x="768684" y="982482"/>
        <a:ext cx="1040252" cy="1040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95E3A-5D46-4BF8-922E-4C5897E4EBDC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5EE4C-BB91-4EDE-93CE-753EA94D7E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345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DBE081-B45B-8252-782D-737E2B0A9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F8CAA6-338F-F63B-8B19-D2874C5040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1EBF00-6AF4-A982-6683-9023E7B5D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7381-A6B5-4923-8DA5-6B8BA27CAEC9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F4966E-66FB-587A-F5CF-B03A26D5E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740F20-E34F-F4EC-064F-FFB89AFE5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EE3C-C854-4452-B042-C146F095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5430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AFAB6B-700C-0ACD-8EE4-B69114089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34402DB-0CBB-0A59-C14F-AE1DBE3F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4CDA73-3217-CD7C-57CA-F5E481B27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7381-A6B5-4923-8DA5-6B8BA27CAEC9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6F61E2-D66C-FBB2-34C2-9082AB7BB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E32E1B-2BED-4571-EFF3-6F8054ADA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EE3C-C854-4452-B042-C146F095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7812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F2330CE-8FD5-81CE-7CD7-B307770CAB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3AE9620-3524-5764-054A-F982830C6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8C189B-93C8-0666-DAC1-A19F0DB36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7381-A6B5-4923-8DA5-6B8BA27CAEC9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2FD73A-60C2-2809-76AB-AB341BD6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4DB1C5-0D69-E5C4-BF7E-8C08BFF0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EE3C-C854-4452-B042-C146F095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32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6054-FFBD-4B42-AF83-E7BBDAD77D6E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FD5-151C-4A09-8D35-A22CE8492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587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6054-FFBD-4B42-AF83-E7BBDAD77D6E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FD5-151C-4A09-8D35-A22CE8492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4504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6054-FFBD-4B42-AF83-E7BBDAD77D6E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FD5-151C-4A09-8D35-A22CE8492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831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6054-FFBD-4B42-AF83-E7BBDAD77D6E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FD5-151C-4A09-8D35-A22CE8492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341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6054-FFBD-4B42-AF83-E7BBDAD77D6E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FD5-151C-4A09-8D35-A22CE8492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78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6054-FFBD-4B42-AF83-E7BBDAD77D6E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FD5-151C-4A09-8D35-A22CE8492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046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6054-FFBD-4B42-AF83-E7BBDAD77D6E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FD5-151C-4A09-8D35-A22CE8492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2414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6054-FFBD-4B42-AF83-E7BBDAD77D6E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FD5-151C-4A09-8D35-A22CE8492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64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2AF533-68A9-E9C1-2529-CC1CDE62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B3C8F0-4D64-8DD7-78AB-98F9B8E7F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55C826-97AB-89FD-0303-256E5BC7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7381-A6B5-4923-8DA5-6B8BA27CAEC9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6EC993-0FB1-B5E2-7D67-E54AC25E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EF9AD5-1D57-5272-AF96-DFE6E2B6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EE3C-C854-4452-B042-C146F095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7760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6054-FFBD-4B42-AF83-E7BBDAD77D6E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FD5-151C-4A09-8D35-A22CE8492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4480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6054-FFBD-4B42-AF83-E7BBDAD77D6E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FD5-151C-4A09-8D35-A22CE8492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0569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6054-FFBD-4B42-AF83-E7BBDAD77D6E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6FD5-151C-4A09-8D35-A22CE8492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362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770BF0-5CD4-5AEE-5346-E8FCE55A7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53A7C7-BF8B-9DBF-420E-39523A06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FA30DA-3515-2DD4-078A-CCD729E56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7381-A6B5-4923-8DA5-6B8BA27CAEC9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53A23C-B3AB-F068-D850-271CAFCE1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BADD17-ADC7-A380-C31A-BBE11BB75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EE3C-C854-4452-B042-C146F095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50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C2654-4698-686A-D990-7B48D9BD6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348EB1-3A94-22EE-40B1-7785344F8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63EFDD-4B62-6481-F8A0-B7EBDE875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EDD59CC-EE4C-8F4C-7B4C-94B336432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7381-A6B5-4923-8DA5-6B8BA27CAEC9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AED6D27-52E0-57D3-ED69-46DEF89DB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1102BAF-2A7D-4CEB-ABC0-3F312330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EE3C-C854-4452-B042-C146F095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129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C7266A-16C4-A115-7871-302FA7F7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3039F7D-5FC6-1368-8CA5-F9AB4CEFD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5E7932-0975-DE51-B5D2-BF4C19053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BC4361F-F9E0-C535-F710-694B438C23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7483F83-298B-5E95-5566-30023C3B8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960BA4A-3A37-20B2-AEB5-9C4144AC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7381-A6B5-4923-8DA5-6B8BA27CAEC9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7D52AAD-5B5B-C0A4-5CC4-7D4B5F3D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5EB6EC2-6BF4-6FC4-540F-28B7E200E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EE3C-C854-4452-B042-C146F095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192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7015E-03F8-F96D-34F7-5790A933E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3455E0D-F133-D249-088C-3670EBB1F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7381-A6B5-4923-8DA5-6B8BA27CAEC9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1182752-4814-7933-1D65-C585D95A4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21871A7-3ED4-947D-CA37-82DA61716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EE3C-C854-4452-B042-C146F095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47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54B699F-6D96-2740-C400-59679CF1B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7381-A6B5-4923-8DA5-6B8BA27CAEC9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49694DE-8948-652D-CDEA-F59727EEB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EB05819-1340-F40E-53FB-7F3887529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EE3C-C854-4452-B042-C146F095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40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9EC7B9-BDB1-2FD1-8642-BDB0A57A9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9D22B5-C7C1-7B3F-69CB-4FC8A1F24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F176D7-9FCD-83F0-91A5-0FEAD3F8A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E95398A-45D4-3684-8BA5-E6EBBE897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7381-A6B5-4923-8DA5-6B8BA27CAEC9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457A6BA-028D-80A3-D4A2-B37273939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9D97C88-C6E4-BC27-2175-C17BEA78E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EE3C-C854-4452-B042-C146F095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8466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8C0D1-F57E-4143-7EAD-284ABD793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B33E6BF-28AF-698A-EF9D-22FF20610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1DCF297-23C1-2261-1160-82EAE56C9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EDAC6FE-EA61-9FB7-5ED7-9307F93CB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7381-A6B5-4923-8DA5-6B8BA27CAEC9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A633B59-382E-F4D0-DCB7-C02FBAD96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A2CBC94-EBAF-6863-AB32-1A3809908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EE3C-C854-4452-B042-C146F095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341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315E8E9-8B38-E87D-C1ED-C25B32E60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8B6821-3AA4-CB3A-D4BF-D075C6DAC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F710E8-0C10-EF97-8416-AA11E562D7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77381-A6B5-4923-8DA5-6B8BA27CAEC9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1320E2-97B9-C700-6771-419183FB1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6FE87D-835E-9054-BE87-ED3833749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EEE3C-C854-4452-B042-C146F0952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50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16054-FFBD-4B42-AF83-E7BBDAD77D6E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36FD5-151C-4A09-8D35-A22CE8492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99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slide" Target="slide23.xml"/><Relationship Id="rId39" Type="http://schemas.openxmlformats.org/officeDocument/2006/relationships/slide" Target="slide37.xml"/><Relationship Id="rId21" Type="http://schemas.openxmlformats.org/officeDocument/2006/relationships/image" Target="../media/image46.png"/><Relationship Id="rId34" Type="http://schemas.openxmlformats.org/officeDocument/2006/relationships/slide" Target="slide32.xml"/><Relationship Id="rId42" Type="http://schemas.openxmlformats.org/officeDocument/2006/relationships/slide" Target="slide40.xml"/><Relationship Id="rId7" Type="http://schemas.openxmlformats.org/officeDocument/2006/relationships/image" Target="../media/image33.png"/><Relationship Id="rId2" Type="http://schemas.openxmlformats.org/officeDocument/2006/relationships/image" Target="../media/image2.jpe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slide" Target="slide26.xml"/><Relationship Id="rId41" Type="http://schemas.openxmlformats.org/officeDocument/2006/relationships/slide" Target="slide3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24" Type="http://schemas.openxmlformats.org/officeDocument/2006/relationships/slide" Target="slide18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38.xml"/><Relationship Id="rId5" Type="http://schemas.openxmlformats.org/officeDocument/2006/relationships/image" Target="../media/image31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slide" Target="slide25.xml"/><Relationship Id="rId36" Type="http://schemas.openxmlformats.org/officeDocument/2006/relationships/slide" Target="slide34.xml"/><Relationship Id="rId10" Type="http://schemas.openxmlformats.org/officeDocument/2006/relationships/image" Target="../media/image16.png"/><Relationship Id="rId19" Type="http://schemas.openxmlformats.org/officeDocument/2006/relationships/image" Target="../media/image44.png"/><Relationship Id="rId31" Type="http://schemas.openxmlformats.org/officeDocument/2006/relationships/slide" Target="slide28.xml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slide" Target="slide24.xml"/><Relationship Id="rId30" Type="http://schemas.openxmlformats.org/officeDocument/2006/relationships/slide" Target="slide27.xml"/><Relationship Id="rId35" Type="http://schemas.openxmlformats.org/officeDocument/2006/relationships/slide" Target="slide33.xml"/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slide" Target="slide19.xml"/><Relationship Id="rId33" Type="http://schemas.openxmlformats.org/officeDocument/2006/relationships/slide" Target="slide31.xml"/><Relationship Id="rId38" Type="http://schemas.openxmlformats.org/officeDocument/2006/relationships/slide" Target="slide36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slide" Target="slide23.xml"/><Relationship Id="rId39" Type="http://schemas.openxmlformats.org/officeDocument/2006/relationships/slide" Target="slide37.xml"/><Relationship Id="rId21" Type="http://schemas.openxmlformats.org/officeDocument/2006/relationships/image" Target="../media/image46.png"/><Relationship Id="rId34" Type="http://schemas.openxmlformats.org/officeDocument/2006/relationships/slide" Target="slide32.xml"/><Relationship Id="rId42" Type="http://schemas.openxmlformats.org/officeDocument/2006/relationships/slide" Target="slide40.xml"/><Relationship Id="rId7" Type="http://schemas.openxmlformats.org/officeDocument/2006/relationships/image" Target="../media/image33.png"/><Relationship Id="rId2" Type="http://schemas.openxmlformats.org/officeDocument/2006/relationships/image" Target="../media/image2.jpe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slide" Target="slide26.xml"/><Relationship Id="rId41" Type="http://schemas.openxmlformats.org/officeDocument/2006/relationships/slide" Target="slide3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24" Type="http://schemas.openxmlformats.org/officeDocument/2006/relationships/slide" Target="slide18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38.xml"/><Relationship Id="rId5" Type="http://schemas.openxmlformats.org/officeDocument/2006/relationships/image" Target="../media/image31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slide" Target="slide25.xml"/><Relationship Id="rId36" Type="http://schemas.openxmlformats.org/officeDocument/2006/relationships/slide" Target="slide34.xml"/><Relationship Id="rId10" Type="http://schemas.openxmlformats.org/officeDocument/2006/relationships/image" Target="../media/image16.png"/><Relationship Id="rId19" Type="http://schemas.openxmlformats.org/officeDocument/2006/relationships/image" Target="../media/image44.png"/><Relationship Id="rId31" Type="http://schemas.openxmlformats.org/officeDocument/2006/relationships/slide" Target="slide28.xml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slide" Target="slide24.xml"/><Relationship Id="rId30" Type="http://schemas.openxmlformats.org/officeDocument/2006/relationships/slide" Target="slide27.xml"/><Relationship Id="rId35" Type="http://schemas.openxmlformats.org/officeDocument/2006/relationships/slide" Target="slide33.xml"/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slide" Target="slide19.xml"/><Relationship Id="rId33" Type="http://schemas.openxmlformats.org/officeDocument/2006/relationships/slide" Target="slide31.xml"/><Relationship Id="rId38" Type="http://schemas.openxmlformats.org/officeDocument/2006/relationships/slide" Target="slide36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slide" Target="slide23.xml"/><Relationship Id="rId39" Type="http://schemas.openxmlformats.org/officeDocument/2006/relationships/slide" Target="slide37.xml"/><Relationship Id="rId21" Type="http://schemas.openxmlformats.org/officeDocument/2006/relationships/image" Target="../media/image46.png"/><Relationship Id="rId34" Type="http://schemas.openxmlformats.org/officeDocument/2006/relationships/slide" Target="slide32.xml"/><Relationship Id="rId42" Type="http://schemas.openxmlformats.org/officeDocument/2006/relationships/slide" Target="slide40.xml"/><Relationship Id="rId7" Type="http://schemas.openxmlformats.org/officeDocument/2006/relationships/image" Target="../media/image33.png"/><Relationship Id="rId2" Type="http://schemas.openxmlformats.org/officeDocument/2006/relationships/image" Target="../media/image2.jpe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slide" Target="slide26.xml"/><Relationship Id="rId41" Type="http://schemas.openxmlformats.org/officeDocument/2006/relationships/slide" Target="slide3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24" Type="http://schemas.openxmlformats.org/officeDocument/2006/relationships/slide" Target="slide18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38.xml"/><Relationship Id="rId5" Type="http://schemas.openxmlformats.org/officeDocument/2006/relationships/image" Target="../media/image31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slide" Target="slide25.xml"/><Relationship Id="rId36" Type="http://schemas.openxmlformats.org/officeDocument/2006/relationships/slide" Target="slide34.xml"/><Relationship Id="rId10" Type="http://schemas.openxmlformats.org/officeDocument/2006/relationships/image" Target="../media/image16.png"/><Relationship Id="rId19" Type="http://schemas.openxmlformats.org/officeDocument/2006/relationships/image" Target="../media/image44.png"/><Relationship Id="rId31" Type="http://schemas.openxmlformats.org/officeDocument/2006/relationships/slide" Target="slide28.xml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slide" Target="slide24.xml"/><Relationship Id="rId30" Type="http://schemas.openxmlformats.org/officeDocument/2006/relationships/slide" Target="slide27.xml"/><Relationship Id="rId35" Type="http://schemas.openxmlformats.org/officeDocument/2006/relationships/slide" Target="slide33.xml"/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slide" Target="slide19.xml"/><Relationship Id="rId33" Type="http://schemas.openxmlformats.org/officeDocument/2006/relationships/slide" Target="slide31.xml"/><Relationship Id="rId38" Type="http://schemas.openxmlformats.org/officeDocument/2006/relationships/slide" Target="slide36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slide" Target="slide23.xml"/><Relationship Id="rId39" Type="http://schemas.openxmlformats.org/officeDocument/2006/relationships/slide" Target="slide37.xml"/><Relationship Id="rId21" Type="http://schemas.openxmlformats.org/officeDocument/2006/relationships/image" Target="../media/image27.png"/><Relationship Id="rId34" Type="http://schemas.openxmlformats.org/officeDocument/2006/relationships/slide" Target="slide32.xml"/><Relationship Id="rId42" Type="http://schemas.openxmlformats.org/officeDocument/2006/relationships/slide" Target="slide40.xml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slide" Target="slide26.xml"/><Relationship Id="rId41" Type="http://schemas.openxmlformats.org/officeDocument/2006/relationships/slide" Target="slide3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slide" Target="slide18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38.xml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slide" Target="slide25.xml"/><Relationship Id="rId36" Type="http://schemas.openxmlformats.org/officeDocument/2006/relationships/slide" Target="slide34.xml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slide" Target="slide28.xml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slide" Target="slide24.xml"/><Relationship Id="rId30" Type="http://schemas.openxmlformats.org/officeDocument/2006/relationships/slide" Target="slide27.xml"/><Relationship Id="rId35" Type="http://schemas.openxmlformats.org/officeDocument/2006/relationships/slide" Target="slide33.xml"/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slide" Target="slide19.xml"/><Relationship Id="rId33" Type="http://schemas.openxmlformats.org/officeDocument/2006/relationships/slide" Target="slide31.xml"/><Relationship Id="rId38" Type="http://schemas.openxmlformats.org/officeDocument/2006/relationships/slide" Target="slide36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slide" Target="slide23.xml"/><Relationship Id="rId39" Type="http://schemas.openxmlformats.org/officeDocument/2006/relationships/slide" Target="slide37.xml"/><Relationship Id="rId21" Type="http://schemas.openxmlformats.org/officeDocument/2006/relationships/image" Target="../media/image27.png"/><Relationship Id="rId34" Type="http://schemas.openxmlformats.org/officeDocument/2006/relationships/slide" Target="slide32.xml"/><Relationship Id="rId42" Type="http://schemas.openxmlformats.org/officeDocument/2006/relationships/slide" Target="slide40.xml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slide" Target="slide26.xml"/><Relationship Id="rId41" Type="http://schemas.openxmlformats.org/officeDocument/2006/relationships/slide" Target="slide3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slide" Target="slide18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38.xml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slide" Target="slide25.xml"/><Relationship Id="rId36" Type="http://schemas.openxmlformats.org/officeDocument/2006/relationships/slide" Target="slide34.xml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slide" Target="slide28.xml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slide" Target="slide24.xml"/><Relationship Id="rId30" Type="http://schemas.openxmlformats.org/officeDocument/2006/relationships/slide" Target="slide27.xml"/><Relationship Id="rId35" Type="http://schemas.openxmlformats.org/officeDocument/2006/relationships/slide" Target="slide33.xml"/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slide" Target="slide19.xml"/><Relationship Id="rId33" Type="http://schemas.openxmlformats.org/officeDocument/2006/relationships/slide" Target="slide31.xml"/><Relationship Id="rId38" Type="http://schemas.openxmlformats.org/officeDocument/2006/relationships/slide" Target="slide36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slide" Target="slide23.xml"/><Relationship Id="rId39" Type="http://schemas.openxmlformats.org/officeDocument/2006/relationships/slide" Target="slide37.xml"/><Relationship Id="rId21" Type="http://schemas.openxmlformats.org/officeDocument/2006/relationships/image" Target="../media/image27.png"/><Relationship Id="rId34" Type="http://schemas.openxmlformats.org/officeDocument/2006/relationships/slide" Target="slide32.xml"/><Relationship Id="rId42" Type="http://schemas.openxmlformats.org/officeDocument/2006/relationships/slide" Target="slide40.xml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slide" Target="slide26.xml"/><Relationship Id="rId41" Type="http://schemas.openxmlformats.org/officeDocument/2006/relationships/slide" Target="slide3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slide" Target="slide18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38.xml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slide" Target="slide25.xml"/><Relationship Id="rId36" Type="http://schemas.openxmlformats.org/officeDocument/2006/relationships/slide" Target="slide34.xml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slide" Target="slide28.xml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slide" Target="slide24.xml"/><Relationship Id="rId30" Type="http://schemas.openxmlformats.org/officeDocument/2006/relationships/slide" Target="slide27.xml"/><Relationship Id="rId35" Type="http://schemas.openxmlformats.org/officeDocument/2006/relationships/slide" Target="slide33.xml"/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slide" Target="slide19.xml"/><Relationship Id="rId33" Type="http://schemas.openxmlformats.org/officeDocument/2006/relationships/slide" Target="slide31.xml"/><Relationship Id="rId38" Type="http://schemas.openxmlformats.org/officeDocument/2006/relationships/slide" Target="slide36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slide" Target="slide23.xml"/><Relationship Id="rId39" Type="http://schemas.openxmlformats.org/officeDocument/2006/relationships/slide" Target="slide37.xml"/><Relationship Id="rId21" Type="http://schemas.openxmlformats.org/officeDocument/2006/relationships/image" Target="../media/image27.png"/><Relationship Id="rId34" Type="http://schemas.openxmlformats.org/officeDocument/2006/relationships/slide" Target="slide32.xml"/><Relationship Id="rId42" Type="http://schemas.openxmlformats.org/officeDocument/2006/relationships/slide" Target="slide40.xml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slide" Target="slide26.xml"/><Relationship Id="rId41" Type="http://schemas.openxmlformats.org/officeDocument/2006/relationships/slide" Target="slide3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slide" Target="slide18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38.xml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slide" Target="slide25.xml"/><Relationship Id="rId36" Type="http://schemas.openxmlformats.org/officeDocument/2006/relationships/slide" Target="slide34.xml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slide" Target="slide28.xml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slide" Target="slide24.xml"/><Relationship Id="rId30" Type="http://schemas.openxmlformats.org/officeDocument/2006/relationships/slide" Target="slide27.xml"/><Relationship Id="rId35" Type="http://schemas.openxmlformats.org/officeDocument/2006/relationships/slide" Target="slide33.xml"/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slide" Target="slide19.xml"/><Relationship Id="rId33" Type="http://schemas.openxmlformats.org/officeDocument/2006/relationships/slide" Target="slide31.xml"/><Relationship Id="rId38" Type="http://schemas.openxmlformats.org/officeDocument/2006/relationships/slide" Target="slide36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slide" Target="slide23.xml"/><Relationship Id="rId39" Type="http://schemas.openxmlformats.org/officeDocument/2006/relationships/slide" Target="slide37.xml"/><Relationship Id="rId21" Type="http://schemas.openxmlformats.org/officeDocument/2006/relationships/image" Target="../media/image27.png"/><Relationship Id="rId34" Type="http://schemas.openxmlformats.org/officeDocument/2006/relationships/slide" Target="slide32.xml"/><Relationship Id="rId42" Type="http://schemas.openxmlformats.org/officeDocument/2006/relationships/slide" Target="slide40.xml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slide" Target="slide26.xml"/><Relationship Id="rId41" Type="http://schemas.openxmlformats.org/officeDocument/2006/relationships/slide" Target="slide3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slide" Target="slide18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38.xml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slide" Target="slide25.xml"/><Relationship Id="rId36" Type="http://schemas.openxmlformats.org/officeDocument/2006/relationships/slide" Target="slide34.xml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slide" Target="slide28.xml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slide" Target="slide24.xml"/><Relationship Id="rId30" Type="http://schemas.openxmlformats.org/officeDocument/2006/relationships/slide" Target="slide27.xml"/><Relationship Id="rId35" Type="http://schemas.openxmlformats.org/officeDocument/2006/relationships/slide" Target="slide33.xml"/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slide" Target="slide19.xml"/><Relationship Id="rId33" Type="http://schemas.openxmlformats.org/officeDocument/2006/relationships/slide" Target="slide31.xml"/><Relationship Id="rId38" Type="http://schemas.openxmlformats.org/officeDocument/2006/relationships/slide" Target="slide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6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37.xml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slide" Target="slide3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slide" Target="slide30.xml"/><Relationship Id="rId5" Type="http://schemas.openxmlformats.org/officeDocument/2006/relationships/image" Target="../media/image6.png"/><Relationship Id="rId10" Type="http://schemas.openxmlformats.org/officeDocument/2006/relationships/slide" Target="slide24.xml"/><Relationship Id="rId4" Type="http://schemas.openxmlformats.org/officeDocument/2006/relationships/image" Target="../media/image5.png"/><Relationship Id="rId9" Type="http://schemas.openxmlformats.org/officeDocument/2006/relationships/slide" Target="slide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8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6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slide" Target="slide23.xml"/><Relationship Id="rId39" Type="http://schemas.openxmlformats.org/officeDocument/2006/relationships/slide" Target="slide37.xml"/><Relationship Id="rId21" Type="http://schemas.openxmlformats.org/officeDocument/2006/relationships/image" Target="../media/image27.png"/><Relationship Id="rId34" Type="http://schemas.openxmlformats.org/officeDocument/2006/relationships/slide" Target="slide32.xml"/><Relationship Id="rId42" Type="http://schemas.openxmlformats.org/officeDocument/2006/relationships/slide" Target="slide40.xml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slide" Target="slide26.xml"/><Relationship Id="rId41" Type="http://schemas.openxmlformats.org/officeDocument/2006/relationships/slide" Target="slide3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slide" Target="slide18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38.xml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slide" Target="slide25.xml"/><Relationship Id="rId36" Type="http://schemas.openxmlformats.org/officeDocument/2006/relationships/slide" Target="slide34.xml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slide" Target="slide28.xml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slide" Target="slide24.xml"/><Relationship Id="rId30" Type="http://schemas.openxmlformats.org/officeDocument/2006/relationships/slide" Target="slide27.xml"/><Relationship Id="rId35" Type="http://schemas.openxmlformats.org/officeDocument/2006/relationships/slide" Target="slide33.xml"/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slide" Target="slide19.xml"/><Relationship Id="rId33" Type="http://schemas.openxmlformats.org/officeDocument/2006/relationships/slide" Target="slide31.xml"/><Relationship Id="rId38" Type="http://schemas.openxmlformats.org/officeDocument/2006/relationships/slide" Target="slide3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slide" Target="slide23.xml"/><Relationship Id="rId39" Type="http://schemas.openxmlformats.org/officeDocument/2006/relationships/slide" Target="slide37.xml"/><Relationship Id="rId21" Type="http://schemas.openxmlformats.org/officeDocument/2006/relationships/image" Target="../media/image46.png"/><Relationship Id="rId34" Type="http://schemas.openxmlformats.org/officeDocument/2006/relationships/slide" Target="slide32.xml"/><Relationship Id="rId42" Type="http://schemas.openxmlformats.org/officeDocument/2006/relationships/slide" Target="slide40.xml"/><Relationship Id="rId7" Type="http://schemas.openxmlformats.org/officeDocument/2006/relationships/image" Target="../media/image33.png"/><Relationship Id="rId2" Type="http://schemas.openxmlformats.org/officeDocument/2006/relationships/image" Target="../media/image2.jpe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slide" Target="slide26.xml"/><Relationship Id="rId41" Type="http://schemas.openxmlformats.org/officeDocument/2006/relationships/slide" Target="slide3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slide" Target="slide18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38.xml"/><Relationship Id="rId5" Type="http://schemas.openxmlformats.org/officeDocument/2006/relationships/image" Target="../media/image31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slide" Target="slide25.xml"/><Relationship Id="rId36" Type="http://schemas.openxmlformats.org/officeDocument/2006/relationships/slide" Target="slide34.xml"/><Relationship Id="rId10" Type="http://schemas.openxmlformats.org/officeDocument/2006/relationships/image" Target="../media/image36.png"/><Relationship Id="rId19" Type="http://schemas.openxmlformats.org/officeDocument/2006/relationships/image" Target="../media/image44.png"/><Relationship Id="rId31" Type="http://schemas.openxmlformats.org/officeDocument/2006/relationships/slide" Target="slide28.xml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slide" Target="slide24.xml"/><Relationship Id="rId30" Type="http://schemas.openxmlformats.org/officeDocument/2006/relationships/slide" Target="slide27.xml"/><Relationship Id="rId35" Type="http://schemas.openxmlformats.org/officeDocument/2006/relationships/slide" Target="slide33.xml"/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12" Type="http://schemas.openxmlformats.org/officeDocument/2006/relationships/image" Target="../media/image16.png"/><Relationship Id="rId17" Type="http://schemas.openxmlformats.org/officeDocument/2006/relationships/image" Target="../media/image42.png"/><Relationship Id="rId25" Type="http://schemas.openxmlformats.org/officeDocument/2006/relationships/slide" Target="slide19.xml"/><Relationship Id="rId33" Type="http://schemas.openxmlformats.org/officeDocument/2006/relationships/slide" Target="slide31.xml"/><Relationship Id="rId38" Type="http://schemas.openxmlformats.org/officeDocument/2006/relationships/slide" Target="slide36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slide" Target="slide23.xml"/><Relationship Id="rId39" Type="http://schemas.openxmlformats.org/officeDocument/2006/relationships/slide" Target="slide37.xml"/><Relationship Id="rId21" Type="http://schemas.openxmlformats.org/officeDocument/2006/relationships/image" Target="../media/image46.png"/><Relationship Id="rId34" Type="http://schemas.openxmlformats.org/officeDocument/2006/relationships/slide" Target="slide32.xml"/><Relationship Id="rId42" Type="http://schemas.openxmlformats.org/officeDocument/2006/relationships/slide" Target="slide40.xml"/><Relationship Id="rId7" Type="http://schemas.openxmlformats.org/officeDocument/2006/relationships/image" Target="../media/image33.png"/><Relationship Id="rId2" Type="http://schemas.openxmlformats.org/officeDocument/2006/relationships/image" Target="../media/image2.jpe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slide" Target="slide26.xml"/><Relationship Id="rId41" Type="http://schemas.openxmlformats.org/officeDocument/2006/relationships/slide" Target="slide3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24" Type="http://schemas.openxmlformats.org/officeDocument/2006/relationships/slide" Target="slide18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38.xml"/><Relationship Id="rId5" Type="http://schemas.openxmlformats.org/officeDocument/2006/relationships/image" Target="../media/image31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slide" Target="slide25.xml"/><Relationship Id="rId36" Type="http://schemas.openxmlformats.org/officeDocument/2006/relationships/slide" Target="slide34.xml"/><Relationship Id="rId10" Type="http://schemas.openxmlformats.org/officeDocument/2006/relationships/image" Target="../media/image16.png"/><Relationship Id="rId19" Type="http://schemas.openxmlformats.org/officeDocument/2006/relationships/image" Target="../media/image44.png"/><Relationship Id="rId31" Type="http://schemas.openxmlformats.org/officeDocument/2006/relationships/slide" Target="slide28.xml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slide" Target="slide24.xml"/><Relationship Id="rId30" Type="http://schemas.openxmlformats.org/officeDocument/2006/relationships/slide" Target="slide27.xml"/><Relationship Id="rId35" Type="http://schemas.openxmlformats.org/officeDocument/2006/relationships/slide" Target="slide33.xml"/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slide" Target="slide19.xml"/><Relationship Id="rId33" Type="http://schemas.openxmlformats.org/officeDocument/2006/relationships/slide" Target="slide31.xml"/><Relationship Id="rId38" Type="http://schemas.openxmlformats.org/officeDocument/2006/relationships/slide" Target="slide3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slide" Target="slide23.xml"/><Relationship Id="rId39" Type="http://schemas.openxmlformats.org/officeDocument/2006/relationships/slide" Target="slide37.xml"/><Relationship Id="rId21" Type="http://schemas.openxmlformats.org/officeDocument/2006/relationships/image" Target="../media/image27.png"/><Relationship Id="rId34" Type="http://schemas.openxmlformats.org/officeDocument/2006/relationships/slide" Target="slide32.xml"/><Relationship Id="rId42" Type="http://schemas.openxmlformats.org/officeDocument/2006/relationships/slide" Target="slide40.xml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slide" Target="slide26.xml"/><Relationship Id="rId41" Type="http://schemas.openxmlformats.org/officeDocument/2006/relationships/slide" Target="slide3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slide" Target="slide18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38.xml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slide" Target="slide25.xml"/><Relationship Id="rId36" Type="http://schemas.openxmlformats.org/officeDocument/2006/relationships/slide" Target="slide34.xml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slide" Target="slide28.xml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slide" Target="slide24.xml"/><Relationship Id="rId30" Type="http://schemas.openxmlformats.org/officeDocument/2006/relationships/slide" Target="slide27.xml"/><Relationship Id="rId35" Type="http://schemas.openxmlformats.org/officeDocument/2006/relationships/slide" Target="slide33.xml"/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slide" Target="slide19.xml"/><Relationship Id="rId33" Type="http://schemas.openxmlformats.org/officeDocument/2006/relationships/slide" Target="slide31.xml"/><Relationship Id="rId38" Type="http://schemas.openxmlformats.org/officeDocument/2006/relationships/slide" Target="slide36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slide" Target="slide23.xml"/><Relationship Id="rId39" Type="http://schemas.openxmlformats.org/officeDocument/2006/relationships/slide" Target="slide37.xml"/><Relationship Id="rId21" Type="http://schemas.openxmlformats.org/officeDocument/2006/relationships/image" Target="../media/image27.png"/><Relationship Id="rId34" Type="http://schemas.openxmlformats.org/officeDocument/2006/relationships/slide" Target="slide32.xml"/><Relationship Id="rId42" Type="http://schemas.openxmlformats.org/officeDocument/2006/relationships/slide" Target="slide40.xml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slide" Target="slide26.xml"/><Relationship Id="rId41" Type="http://schemas.openxmlformats.org/officeDocument/2006/relationships/slide" Target="slide3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slide" Target="slide18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38.xml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slide" Target="slide25.xml"/><Relationship Id="rId36" Type="http://schemas.openxmlformats.org/officeDocument/2006/relationships/slide" Target="slide34.xml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slide" Target="slide28.xml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slide" Target="slide24.xml"/><Relationship Id="rId30" Type="http://schemas.openxmlformats.org/officeDocument/2006/relationships/slide" Target="slide27.xml"/><Relationship Id="rId35" Type="http://schemas.openxmlformats.org/officeDocument/2006/relationships/slide" Target="slide33.xml"/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slide" Target="slide19.xml"/><Relationship Id="rId33" Type="http://schemas.openxmlformats.org/officeDocument/2006/relationships/slide" Target="slide31.xml"/><Relationship Id="rId38" Type="http://schemas.openxmlformats.org/officeDocument/2006/relationships/slide" Target="slide36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26" Type="http://schemas.openxmlformats.org/officeDocument/2006/relationships/slide" Target="slide24.xml"/><Relationship Id="rId39" Type="http://schemas.openxmlformats.org/officeDocument/2006/relationships/slide" Target="slide38.xml"/><Relationship Id="rId21" Type="http://schemas.openxmlformats.org/officeDocument/2006/relationships/image" Target="../media/image66.png"/><Relationship Id="rId34" Type="http://schemas.openxmlformats.org/officeDocument/2006/relationships/slide" Target="slide33.xml"/><Relationship Id="rId7" Type="http://schemas.openxmlformats.org/officeDocument/2006/relationships/image" Target="../media/image52.png"/><Relationship Id="rId2" Type="http://schemas.openxmlformats.org/officeDocument/2006/relationships/image" Target="../media/image2.jpe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29" Type="http://schemas.openxmlformats.org/officeDocument/2006/relationships/slide" Target="slide27.xml"/><Relationship Id="rId41" Type="http://schemas.openxmlformats.org/officeDocument/2006/relationships/slide" Target="slide4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24" Type="http://schemas.openxmlformats.org/officeDocument/2006/relationships/slide" Target="slide19.xml"/><Relationship Id="rId32" Type="http://schemas.openxmlformats.org/officeDocument/2006/relationships/slide" Target="slide31.xml"/><Relationship Id="rId37" Type="http://schemas.openxmlformats.org/officeDocument/2006/relationships/slide" Target="slide36.xml"/><Relationship Id="rId40" Type="http://schemas.openxmlformats.org/officeDocument/2006/relationships/slide" Target="slide39.xml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23" Type="http://schemas.openxmlformats.org/officeDocument/2006/relationships/slide" Target="slide18.xml"/><Relationship Id="rId28" Type="http://schemas.openxmlformats.org/officeDocument/2006/relationships/slide" Target="slide26.xml"/><Relationship Id="rId36" Type="http://schemas.openxmlformats.org/officeDocument/2006/relationships/slide" Target="slide35.xml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31" Type="http://schemas.openxmlformats.org/officeDocument/2006/relationships/slide" Target="slide30.xml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4.xml"/><Relationship Id="rId8" Type="http://schemas.openxmlformats.org/officeDocument/2006/relationships/image" Target="../media/image53.png"/><Relationship Id="rId3" Type="http://schemas.openxmlformats.org/officeDocument/2006/relationships/image" Target="../media/image3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5" Type="http://schemas.openxmlformats.org/officeDocument/2006/relationships/slide" Target="slide23.xml"/><Relationship Id="rId33" Type="http://schemas.openxmlformats.org/officeDocument/2006/relationships/slide" Target="slide32.xml"/><Relationship Id="rId38" Type="http://schemas.openxmlformats.org/officeDocument/2006/relationships/slide" Target="slide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87379" y="2763519"/>
            <a:ext cx="9617242" cy="165608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5000" b="1" dirty="0">
                <a:solidFill>
                  <a:schemeClr val="bg1"/>
                </a:solidFill>
                <a:latin typeface="Bahnschrift" panose="020B0502040204020203" pitchFamily="34" charset="0"/>
              </a:rPr>
              <a:t>Desafios para se Construir uma Sala de Inteligência do SUS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665579"/>
            <a:ext cx="9144000" cy="889000"/>
          </a:xfrm>
        </p:spPr>
        <p:txBody>
          <a:bodyPr>
            <a:normAutofit fontScale="92500"/>
          </a:bodyPr>
          <a:lstStyle/>
          <a:p>
            <a:r>
              <a:rPr lang="pt-BR" sz="4000" dirty="0">
                <a:solidFill>
                  <a:schemeClr val="bg1"/>
                </a:solidFill>
                <a:latin typeface="Bahnschrift" panose="020B0502040204020203" pitchFamily="34" charset="0"/>
              </a:rPr>
              <a:t>Experiência do Estado do Rio de Janeiro</a:t>
            </a:r>
          </a:p>
        </p:txBody>
      </p:sp>
    </p:spTree>
    <p:extLst>
      <p:ext uri="{BB962C8B-B14F-4D97-AF65-F5344CB8AC3E}">
        <p14:creationId xmlns:p14="http://schemas.microsoft.com/office/powerpoint/2010/main" val="2699112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tilizzare i videowall per monitorare le prestazioni dell'azienda - Userful  Blog">
            <a:extLst>
              <a:ext uri="{FF2B5EF4-FFF2-40B4-BE49-F238E27FC236}">
                <a16:creationId xmlns:a16="http://schemas.microsoft.com/office/drawing/2014/main" id="{963C8816-736C-8FF6-E68C-407B3B01D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29"/>
          <a:stretch/>
        </p:blipFill>
        <p:spPr bwMode="auto">
          <a:xfrm>
            <a:off x="0" y="0"/>
            <a:ext cx="12245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2B77587A-2106-36D5-19B4-2171F8A0A3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41420" r="27660" b="42362"/>
          <a:stretch/>
        </p:blipFill>
        <p:spPr>
          <a:xfrm>
            <a:off x="1024863" y="0"/>
            <a:ext cx="7303288" cy="1778342"/>
          </a:xfrm>
          <a:prstGeom prst="rect">
            <a:avLst/>
          </a:prstGeom>
        </p:spPr>
      </p:pic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2" name="Zoom do Resumo 1">
                <a:extLst>
                  <a:ext uri="{FF2B5EF4-FFF2-40B4-BE49-F238E27FC236}">
                    <a16:creationId xmlns:a16="http://schemas.microsoft.com/office/drawing/2014/main" id="{3A12D1C9-AEBC-27B4-2094-AD6C393F9FA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28457901"/>
                  </p:ext>
                </p:extLst>
              </p:nvPr>
            </p:nvGraphicFramePr>
            <p:xfrm>
              <a:off x="-23254677" y="2233724"/>
              <a:ext cx="66548001" cy="2896394"/>
            </p:xfrm>
            <a:graphic>
              <a:graphicData uri="http://schemas.microsoft.com/office/powerpoint/2016/summaryzoom">
                <psuz:summaryZm>
                  <psuz:summaryZmObj sectionId="{D1BE9C1A-73C9-4FC0-87E3-222A19F9058F}" scaleFactorX="80045" scaleFactorY="80045">
                    <psuz:zmPr id="{04868355-79D4-4422-B92A-09F79456714A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55934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F2365A01-D77A-4979-B354-DB4734F55522}" scaleFactorX="80045" scaleFactorY="80045">
                    <psuz:zmPr id="{9C41EDF5-BFBA-422D-986F-58257882F3F9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66630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A716C3F9-B9AB-480B-925B-945A6C1CA5AA}" scaleFactorX="80045" scaleFactorY="80045">
                    <psuz:zmPr id="{50418BE6-9B3F-44FD-997B-B85D8164756E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77326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F04A641-C8C3-4A36-A6BD-207EBE96A158}" scaleFactorX="80045" scaleFactorY="80045">
                    <psuz:zmPr id="{C400A286-43A8-468F-B0F4-9A96D553739F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188022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40BE9DF-B3D9-42F8-BD3D-7CC95CA431D5}" scaleFactorX="80045" scaleFactorY="80045">
                    <psuz:zmPr id="{FAE68022-4C5D-4E64-B5E2-B78B0CD2C9AB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498718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B3F810A-A0E2-4A0A-8199-BB3BC46D52C6}" scaleFactorX="80045" scaleFactorY="80045">
                    <psuz:zmPr id="{923BA836-F5B9-4662-AAD4-D2C38322378F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809414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A131BFE5-490E-4AF1-AFC3-23CCA22234D6}" scaleFactorX="80045" scaleFactorY="80045">
                    <psuz:zmPr id="{15B98BC0-4B29-4C91-A730-FE93CD6DC54A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120110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955DB25-FE38-4363-8EC9-4572AC94E4F3}" scaleFactorX="80045" scaleFactorY="80045">
                    <psuz:zmPr id="{DB9C0D75-C5E1-4B59-8DED-D69BFC14F5B4}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430806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B1F85684-8563-4714-8C0B-52DF34C91C3F}" scaleFactorX="80045" scaleFactorY="80045">
                    <psuz:zmPr id="{0FAD1095-B8E2-40A7-83F7-17811F62B0CB}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741502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9DF9C00-D962-4961-9B20-07638AF28B55}" scaleFactorX="80045" scaleFactorY="80045">
                    <psuz:zmPr id="{6E95C62A-6AFF-4468-B067-A25F76C30D12}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052198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FDA768E4-D22B-4A8D-A770-054E13B27B48}" scaleFactorX="80045" scaleFactorY="80045">
                    <psuz:zmPr id="{1C0A14FF-8DF4-4137-B157-2C89BA97C2C3}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362894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F4F22C8-4322-4F5D-9AC3-407041AD5F9C}" scaleFactorX="80045" scaleFactorY="80045">
                    <psuz:zmPr id="{414AD3E6-97BD-47CC-B0E9-6006B7BC1A73}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673590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22DD0A4C-7F3E-4D17-B508-ADC59FA29287}" scaleFactorX="80045" scaleFactorY="80045">
                    <psuz:zmPr id="{FAE2E789-2466-4405-BC5B-370146BFF41A}" transitionDur="1000">
                      <p166:blipFill xmlns:p166="http://schemas.microsoft.com/office/powerpoint/2016/6/main">
                        <a:blip r:embed="rId1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984286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BB39E7F3-1BF3-4E1C-A305-B66835900E80}" scaleFactorX="80045" scaleFactorY="80045">
                    <psuz:zmPr id="{333479B8-422D-4A22-9843-9D9D332A3B97}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294982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C2FDED67-A065-4500-B811-13E321CF4D08}" scaleFactorX="80045" scaleFactorY="80045">
                    <psuz:zmPr id="{760EEB65-DF37-4B63-BDB9-473AF1E0CC62}" transitionDur="1000">
                      <p166:blipFill xmlns:p166="http://schemas.microsoft.com/office/powerpoint/2016/6/main">
                        <a:blip r:embed="rId1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605678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85B3C8DE-CF5A-4EA5-8CB0-6D6172E41591}" scaleFactorX="80045" scaleFactorY="80045">
                    <psuz:zmPr id="{57553259-0251-4745-B35B-1437E3F4CDBC}" transitionDur="1000">
                      <p166:blipFill xmlns:p166="http://schemas.microsoft.com/office/powerpoint/2016/6/main">
                        <a:blip r:embed="rId1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916374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8379D359-9315-4ED5-BEAD-95D0A0283742}" scaleFactorX="80045" scaleFactorY="80045">
                    <psuz:zmPr id="{1C78226E-85E0-419B-ABC5-3B0B2CCD6227}" transitionDur="100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227070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D54604FA-4784-457F-B8B1-ABE3D491A339}" scaleFactorX="80045" scaleFactorY="80045">
                    <psuz:zmPr id="{8B2F7705-FC25-4D27-B108-8A1253CB59E3}" transitionDur="1000">
                      <p166:blipFill xmlns:p166="http://schemas.microsoft.com/office/powerpoint/2016/6/main">
                        <a:blip r:embed="rId2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537766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AA1980ED-989F-4D3B-A2AE-C500D9F9A00E}" scaleFactorX="80045" scaleFactorY="80045">
                    <psuz:zmPr id="{C3D39387-7C12-4EF6-B818-D26F6BFC609D}" transitionDur="1000">
                      <p166:blipFill xmlns:p166="http://schemas.microsoft.com/office/powerpoint/2016/6/main">
                        <a:blip r:embed="rId2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848462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9A58E0A2-090F-41F9-B38E-55D4B79D321A}" scaleFactorX="80045" scaleFactorY="80045">
                    <psuz:zmPr id="{16939540-ED82-4945-B53E-ACCD29A01C98}" transitionDur="100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159158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2" name="Zoom do Resumo 1">
                <a:extLst>
                  <a:ext uri="{FF2B5EF4-FFF2-40B4-BE49-F238E27FC236}">
                    <a16:creationId xmlns:a16="http://schemas.microsoft.com/office/drawing/2014/main" id="{3A12D1C9-AEBC-27B4-2094-AD6C393F9FA1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-23254677" y="2233724"/>
                <a:ext cx="66548001" cy="2896394"/>
                <a:chOff x="-23254677" y="2233724"/>
                <a:chExt cx="66548001" cy="2896394"/>
              </a:xfrm>
            </p:grpSpPr>
            <p:pic>
              <p:nvPicPr>
                <p:cNvPr id="3" name="Imagem 3">
                  <a:hlinkClick r:id="rId2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20695333" y="3007744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5" name="Imagem 5">
                  <a:hlinkClick r:id="rId2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17588373" y="3007744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6" name="Imagem 6">
                  <a:hlinkClick r:id="rId2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-14481413" y="3007744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8" name="Imagem 8">
                  <a:hlinkClick r:id="rId2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11374453" y="3007744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9" name="Imagem 9">
                  <a:hlinkClick r:id="rId2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-8267493" y="3007744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0" name="Imagem 10">
                  <a:hlinkClick r:id="rId2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5160533" y="3007744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1" name="Imagem 11"/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-2053573" y="3007744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2" name="Imagem 12">
                  <a:hlinkClick r:id="rId3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53387" y="3007744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3" name="Imagem 13">
                  <a:hlinkClick r:id="rId3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60347" y="3007744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4" name="Imagem 14">
                  <a:hlinkClick r:id="rId3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267307" y="3007744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5" name="Imagem 15">
                  <a:hlinkClick r:id="rId3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374267" y="3007744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6" name="Imagem 16">
                  <a:hlinkClick r:id="rId3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481227" y="3007744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7" name="Imagem 17">
                  <a:hlinkClick r:id="rId3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588187" y="3007744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8" name="Imagem 18">
                  <a:hlinkClick r:id="rId3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695147" y="3007744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9" name="Imagem 19">
                  <a:hlinkClick r:id="rId3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2802107" y="3007744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0" name="Imagem 20">
                  <a:hlinkClick r:id="rId3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909067" y="3007744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1" name="Imagem 21">
                  <a:hlinkClick r:id="rId3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9016027" y="3007744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2" name="Imagem 22">
                  <a:hlinkClick r:id="rId4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122987" y="3007744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3" name="Imagem 23">
                  <a:hlinkClick r:id="rId4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229947" y="3007744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4" name="Imagem 24">
                  <a:hlinkClick r:id="rId4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336907" y="3007744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2005943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tilizzare i videowall per monitorare le prestazioni dell'azienda - Userful  Blog">
            <a:extLst>
              <a:ext uri="{FF2B5EF4-FFF2-40B4-BE49-F238E27FC236}">
                <a16:creationId xmlns:a16="http://schemas.microsoft.com/office/drawing/2014/main" id="{963C8816-736C-8FF6-E68C-407B3B01D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29"/>
          <a:stretch/>
        </p:blipFill>
        <p:spPr bwMode="auto">
          <a:xfrm>
            <a:off x="0" y="0"/>
            <a:ext cx="12245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2B77587A-2106-36D5-19B4-2171F8A0A3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41420" r="27660" b="42362"/>
          <a:stretch/>
        </p:blipFill>
        <p:spPr>
          <a:xfrm>
            <a:off x="1024863" y="0"/>
            <a:ext cx="7303288" cy="1778342"/>
          </a:xfrm>
          <a:prstGeom prst="rect">
            <a:avLst/>
          </a:prstGeom>
        </p:spPr>
      </p:pic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2" name="Zoom do Resumo 1">
                <a:extLst>
                  <a:ext uri="{FF2B5EF4-FFF2-40B4-BE49-F238E27FC236}">
                    <a16:creationId xmlns:a16="http://schemas.microsoft.com/office/drawing/2014/main" id="{3A12D1C9-AEBC-27B4-2094-AD6C393F9FA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3856146"/>
                  </p:ext>
                </p:extLst>
              </p:nvPr>
            </p:nvGraphicFramePr>
            <p:xfrm>
              <a:off x="-26314400" y="2198555"/>
              <a:ext cx="66548001" cy="2896394"/>
            </p:xfrm>
            <a:graphic>
              <a:graphicData uri="http://schemas.microsoft.com/office/powerpoint/2016/summaryzoom">
                <psuz:summaryZm>
                  <psuz:summaryZmObj sectionId="{D1BE9C1A-73C9-4FC0-87E3-222A19F9058F}" scaleFactorX="80045" scaleFactorY="80045">
                    <psuz:zmPr id="{04868355-79D4-4422-B92A-09F79456714A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55934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F2365A01-D77A-4979-B354-DB4734F55522}" scaleFactorX="80045" scaleFactorY="80045">
                    <psuz:zmPr id="{9C41EDF5-BFBA-422D-986F-58257882F3F9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66630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A716C3F9-B9AB-480B-925B-945A6C1CA5AA}" scaleFactorX="80045" scaleFactorY="80045">
                    <psuz:zmPr id="{50418BE6-9B3F-44FD-997B-B85D8164756E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77326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F04A641-C8C3-4A36-A6BD-207EBE96A158}" scaleFactorX="80045" scaleFactorY="80045">
                    <psuz:zmPr id="{C400A286-43A8-468F-B0F4-9A96D553739F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188022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40BE9DF-B3D9-42F8-BD3D-7CC95CA431D5}" scaleFactorX="80045" scaleFactorY="80045">
                    <psuz:zmPr id="{FAE68022-4C5D-4E64-B5E2-B78B0CD2C9AB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498718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B3F810A-A0E2-4A0A-8199-BB3BC46D52C6}" scaleFactorX="80045" scaleFactorY="80045">
                    <psuz:zmPr id="{923BA836-F5B9-4662-AAD4-D2C38322378F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809414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A131BFE5-490E-4AF1-AFC3-23CCA22234D6}" scaleFactorX="80045" scaleFactorY="80045">
                    <psuz:zmPr id="{15B98BC0-4B29-4C91-A730-FE93CD6DC54A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120110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955DB25-FE38-4363-8EC9-4572AC94E4F3}" scaleFactorX="80045" scaleFactorY="80045">
                    <psuz:zmPr id="{DB9C0D75-C5E1-4B59-8DED-D69BFC14F5B4}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430806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B1F85684-8563-4714-8C0B-52DF34C91C3F}" scaleFactorX="80045" scaleFactorY="80045">
                    <psuz:zmPr id="{0FAD1095-B8E2-40A7-83F7-17811F62B0CB}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741502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9DF9C00-D962-4961-9B20-07638AF28B55}" scaleFactorX="80045" scaleFactorY="80045">
                    <psuz:zmPr id="{6E95C62A-6AFF-4468-B067-A25F76C30D12}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052198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FDA768E4-D22B-4A8D-A770-054E13B27B48}" scaleFactorX="80045" scaleFactorY="80045">
                    <psuz:zmPr id="{1C0A14FF-8DF4-4137-B157-2C89BA97C2C3}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362894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F4F22C8-4322-4F5D-9AC3-407041AD5F9C}" scaleFactorX="80045" scaleFactorY="80045">
                    <psuz:zmPr id="{414AD3E6-97BD-47CC-B0E9-6006B7BC1A73}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673590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22DD0A4C-7F3E-4D17-B508-ADC59FA29287}" scaleFactorX="80045" scaleFactorY="80045">
                    <psuz:zmPr id="{FAE2E789-2466-4405-BC5B-370146BFF41A}" transitionDur="1000">
                      <p166:blipFill xmlns:p166="http://schemas.microsoft.com/office/powerpoint/2016/6/main">
                        <a:blip r:embed="rId1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984286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BB39E7F3-1BF3-4E1C-A305-B66835900E80}" scaleFactorX="80045" scaleFactorY="80045">
                    <psuz:zmPr id="{333479B8-422D-4A22-9843-9D9D332A3B97}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294982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C2FDED67-A065-4500-B811-13E321CF4D08}" scaleFactorX="80045" scaleFactorY="80045">
                    <psuz:zmPr id="{760EEB65-DF37-4B63-BDB9-473AF1E0CC62}" transitionDur="1000">
                      <p166:blipFill xmlns:p166="http://schemas.microsoft.com/office/powerpoint/2016/6/main">
                        <a:blip r:embed="rId1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605678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85B3C8DE-CF5A-4EA5-8CB0-6D6172E41591}" scaleFactorX="80045" scaleFactorY="80045">
                    <psuz:zmPr id="{57553259-0251-4745-B35B-1437E3F4CDBC}" transitionDur="1000">
                      <p166:blipFill xmlns:p166="http://schemas.microsoft.com/office/powerpoint/2016/6/main">
                        <a:blip r:embed="rId1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916374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8379D359-9315-4ED5-BEAD-95D0A0283742}" scaleFactorX="80045" scaleFactorY="80045">
                    <psuz:zmPr id="{1C78226E-85E0-419B-ABC5-3B0B2CCD6227}" transitionDur="100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227070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D54604FA-4784-457F-B8B1-ABE3D491A339}" scaleFactorX="80045" scaleFactorY="80045">
                    <psuz:zmPr id="{8B2F7705-FC25-4D27-B108-8A1253CB59E3}" transitionDur="1000">
                      <p166:blipFill xmlns:p166="http://schemas.microsoft.com/office/powerpoint/2016/6/main">
                        <a:blip r:embed="rId2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537766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AA1980ED-989F-4D3B-A2AE-C500D9F9A00E}" scaleFactorX="80045" scaleFactorY="80045">
                    <psuz:zmPr id="{C3D39387-7C12-4EF6-B818-D26F6BFC609D}" transitionDur="1000">
                      <p166:blipFill xmlns:p166="http://schemas.microsoft.com/office/powerpoint/2016/6/main">
                        <a:blip r:embed="rId2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848462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9A58E0A2-090F-41F9-B38E-55D4B79D321A}" scaleFactorX="80045" scaleFactorY="80045">
                    <psuz:zmPr id="{16939540-ED82-4945-B53E-ACCD29A01C98}" transitionDur="100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159158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2" name="Zoom do Resumo 1">
                <a:extLst>
                  <a:ext uri="{FF2B5EF4-FFF2-40B4-BE49-F238E27FC236}">
                    <a16:creationId xmlns:a16="http://schemas.microsoft.com/office/drawing/2014/main" id="{3A12D1C9-AEBC-27B4-2094-AD6C393F9FA1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-26314400" y="2198555"/>
                <a:ext cx="66548001" cy="2896394"/>
                <a:chOff x="-26314400" y="2198555"/>
                <a:chExt cx="66548001" cy="2896394"/>
              </a:xfrm>
            </p:grpSpPr>
            <p:pic>
              <p:nvPicPr>
                <p:cNvPr id="3" name="Imagem 3">
                  <a:hlinkClick r:id="rId2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23755056" y="297257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5" name="Imagem 5">
                  <a:hlinkClick r:id="rId2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20648096" y="297257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6" name="Imagem 6">
                  <a:hlinkClick r:id="rId2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-17541136" y="297257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8" name="Imagem 8">
                  <a:hlinkClick r:id="rId2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14434176" y="297257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9" name="Imagem 9">
                  <a:hlinkClick r:id="rId2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-11327216" y="297257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0" name="Imagem 10">
                  <a:hlinkClick r:id="rId2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8220256" y="297257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1" name="Imagem 11"/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-5113296" y="297257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2" name="Imagem 12">
                  <a:hlinkClick r:id="rId3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2006336" y="297257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3" name="Imagem 13">
                  <a:hlinkClick r:id="rId3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00624" y="297257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4" name="Imagem 14">
                  <a:hlinkClick r:id="rId3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07584" y="297257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5" name="Imagem 15">
                  <a:hlinkClick r:id="rId3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14544" y="297257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6" name="Imagem 16">
                  <a:hlinkClick r:id="rId3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421504" y="297257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7" name="Imagem 17">
                  <a:hlinkClick r:id="rId3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3528464" y="297257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8" name="Imagem 18">
                  <a:hlinkClick r:id="rId3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635424" y="297257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9" name="Imagem 19">
                  <a:hlinkClick r:id="rId3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9742384" y="297257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0" name="Imagem 20">
                  <a:hlinkClick r:id="rId3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849344" y="297257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1" name="Imagem 21">
                  <a:hlinkClick r:id="rId3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956304" y="297257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2" name="Imagem 22">
                  <a:hlinkClick r:id="rId4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063264" y="297257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3" name="Imagem 23">
                  <a:hlinkClick r:id="rId4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2170224" y="297257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4" name="Imagem 24">
                  <a:hlinkClick r:id="rId4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277184" y="297257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4142198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tilizzare i videowall per monitorare le prestazioni dell'azienda - Userful  Blog">
            <a:extLst>
              <a:ext uri="{FF2B5EF4-FFF2-40B4-BE49-F238E27FC236}">
                <a16:creationId xmlns:a16="http://schemas.microsoft.com/office/drawing/2014/main" id="{963C8816-736C-8FF6-E68C-407B3B01D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29"/>
          <a:stretch/>
        </p:blipFill>
        <p:spPr bwMode="auto">
          <a:xfrm>
            <a:off x="0" y="0"/>
            <a:ext cx="12245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2B77587A-2106-36D5-19B4-2171F8A0A3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41420" r="27660" b="42362"/>
          <a:stretch/>
        </p:blipFill>
        <p:spPr>
          <a:xfrm>
            <a:off x="1024863" y="0"/>
            <a:ext cx="7303288" cy="1778342"/>
          </a:xfrm>
          <a:prstGeom prst="rect">
            <a:avLst/>
          </a:prstGeom>
        </p:spPr>
      </p:pic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2" name="Zoom do Resumo 1">
                <a:extLst>
                  <a:ext uri="{FF2B5EF4-FFF2-40B4-BE49-F238E27FC236}">
                    <a16:creationId xmlns:a16="http://schemas.microsoft.com/office/drawing/2014/main" id="{3A12D1C9-AEBC-27B4-2094-AD6C393F9FA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47379940"/>
                  </p:ext>
                </p:extLst>
              </p:nvPr>
            </p:nvGraphicFramePr>
            <p:xfrm>
              <a:off x="-29127938" y="2183265"/>
              <a:ext cx="66548001" cy="2896394"/>
            </p:xfrm>
            <a:graphic>
              <a:graphicData uri="http://schemas.microsoft.com/office/powerpoint/2016/summaryzoom">
                <psuz:summaryZm>
                  <psuz:summaryZmObj sectionId="{D1BE9C1A-73C9-4FC0-87E3-222A19F9058F}" scaleFactorX="80045" scaleFactorY="80045">
                    <psuz:zmPr id="{04868355-79D4-4422-B92A-09F79456714A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55934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F2365A01-D77A-4979-B354-DB4734F55522}" scaleFactorX="80045" scaleFactorY="80045">
                    <psuz:zmPr id="{9C41EDF5-BFBA-422D-986F-58257882F3F9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66630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A716C3F9-B9AB-480B-925B-945A6C1CA5AA}" scaleFactorX="80045" scaleFactorY="80045">
                    <psuz:zmPr id="{50418BE6-9B3F-44FD-997B-B85D8164756E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77326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F04A641-C8C3-4A36-A6BD-207EBE96A158}" scaleFactorX="80045" scaleFactorY="80045">
                    <psuz:zmPr id="{C400A286-43A8-468F-B0F4-9A96D553739F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188022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40BE9DF-B3D9-42F8-BD3D-7CC95CA431D5}" scaleFactorX="80045" scaleFactorY="80045">
                    <psuz:zmPr id="{FAE68022-4C5D-4E64-B5E2-B78B0CD2C9AB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498718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B3F810A-A0E2-4A0A-8199-BB3BC46D52C6}" scaleFactorX="80045" scaleFactorY="80045">
                    <psuz:zmPr id="{923BA836-F5B9-4662-AAD4-D2C38322378F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809414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A131BFE5-490E-4AF1-AFC3-23CCA22234D6}" scaleFactorX="80045" scaleFactorY="80045">
                    <psuz:zmPr id="{15B98BC0-4B29-4C91-A730-FE93CD6DC54A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120110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955DB25-FE38-4363-8EC9-4572AC94E4F3}" scaleFactorX="80045" scaleFactorY="80045">
                    <psuz:zmPr id="{DB9C0D75-C5E1-4B59-8DED-D69BFC14F5B4}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430806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B1F85684-8563-4714-8C0B-52DF34C91C3F}" scaleFactorX="80045" scaleFactorY="80045">
                    <psuz:zmPr id="{0FAD1095-B8E2-40A7-83F7-17811F62B0CB}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741502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9DF9C00-D962-4961-9B20-07638AF28B55}" scaleFactorX="80045" scaleFactorY="80045">
                    <psuz:zmPr id="{6E95C62A-6AFF-4468-B067-A25F76C30D12}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052198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FDA768E4-D22B-4A8D-A770-054E13B27B48}" scaleFactorX="80045" scaleFactorY="80045">
                    <psuz:zmPr id="{1C0A14FF-8DF4-4137-B157-2C89BA97C2C3}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362894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F4F22C8-4322-4F5D-9AC3-407041AD5F9C}" scaleFactorX="80045" scaleFactorY="80045">
                    <psuz:zmPr id="{414AD3E6-97BD-47CC-B0E9-6006B7BC1A73}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673590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22DD0A4C-7F3E-4D17-B508-ADC59FA29287}" scaleFactorX="80045" scaleFactorY="80045">
                    <psuz:zmPr id="{FAE2E789-2466-4405-BC5B-370146BFF41A}" transitionDur="1000">
                      <p166:blipFill xmlns:p166="http://schemas.microsoft.com/office/powerpoint/2016/6/main">
                        <a:blip r:embed="rId1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984286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BB39E7F3-1BF3-4E1C-A305-B66835900E80}" scaleFactorX="80045" scaleFactorY="80045">
                    <psuz:zmPr id="{333479B8-422D-4A22-9843-9D9D332A3B97}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294982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C2FDED67-A065-4500-B811-13E321CF4D08}" scaleFactorX="80045" scaleFactorY="80045">
                    <psuz:zmPr id="{760EEB65-DF37-4B63-BDB9-473AF1E0CC62}" transitionDur="1000">
                      <p166:blipFill xmlns:p166="http://schemas.microsoft.com/office/powerpoint/2016/6/main">
                        <a:blip r:embed="rId1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605678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85B3C8DE-CF5A-4EA5-8CB0-6D6172E41591}" scaleFactorX="80045" scaleFactorY="80045">
                    <psuz:zmPr id="{57553259-0251-4745-B35B-1437E3F4CDBC}" transitionDur="1000">
                      <p166:blipFill xmlns:p166="http://schemas.microsoft.com/office/powerpoint/2016/6/main">
                        <a:blip r:embed="rId1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916374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8379D359-9315-4ED5-BEAD-95D0A0283742}" scaleFactorX="80045" scaleFactorY="80045">
                    <psuz:zmPr id="{1C78226E-85E0-419B-ABC5-3B0B2CCD6227}" transitionDur="100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227070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D54604FA-4784-457F-B8B1-ABE3D491A339}" scaleFactorX="80045" scaleFactorY="80045">
                    <psuz:zmPr id="{8B2F7705-FC25-4D27-B108-8A1253CB59E3}" transitionDur="1000">
                      <p166:blipFill xmlns:p166="http://schemas.microsoft.com/office/powerpoint/2016/6/main">
                        <a:blip r:embed="rId2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537766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AA1980ED-989F-4D3B-A2AE-C500D9F9A00E}" scaleFactorX="80045" scaleFactorY="80045">
                    <psuz:zmPr id="{C3D39387-7C12-4EF6-B818-D26F6BFC609D}" transitionDur="1000">
                      <p166:blipFill xmlns:p166="http://schemas.microsoft.com/office/powerpoint/2016/6/main">
                        <a:blip r:embed="rId2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848462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9A58E0A2-090F-41F9-B38E-55D4B79D321A}" scaleFactorX="80045" scaleFactorY="80045">
                    <psuz:zmPr id="{16939540-ED82-4945-B53E-ACCD29A01C98}" transitionDur="100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159158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2" name="Zoom do Resumo 1">
                <a:extLst>
                  <a:ext uri="{FF2B5EF4-FFF2-40B4-BE49-F238E27FC236}">
                    <a16:creationId xmlns:a16="http://schemas.microsoft.com/office/drawing/2014/main" id="{3A12D1C9-AEBC-27B4-2094-AD6C393F9FA1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-29127938" y="2183265"/>
                <a:ext cx="66548001" cy="2896394"/>
                <a:chOff x="-29127938" y="2183265"/>
                <a:chExt cx="66548001" cy="2896394"/>
              </a:xfrm>
            </p:grpSpPr>
            <p:pic>
              <p:nvPicPr>
                <p:cNvPr id="3" name="Imagem 3">
                  <a:hlinkClick r:id="rId2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26568594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5" name="Imagem 5">
                  <a:hlinkClick r:id="rId2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23461634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6" name="Imagem 6">
                  <a:hlinkClick r:id="rId2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-20354674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8" name="Imagem 8">
                  <a:hlinkClick r:id="rId2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17247714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9" name="Imagem 9">
                  <a:hlinkClick r:id="rId2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-14140754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0" name="Imagem 10">
                  <a:hlinkClick r:id="rId2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11033794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1" name="Imagem 11"/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-7926834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2" name="Imagem 12">
                  <a:hlinkClick r:id="rId3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4819874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3" name="Imagem 13">
                  <a:hlinkClick r:id="rId3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-1712914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4" name="Imagem 14">
                  <a:hlinkClick r:id="rId3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94046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5" name="Imagem 15">
                  <a:hlinkClick r:id="rId3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01006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6" name="Imagem 16">
                  <a:hlinkClick r:id="rId3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07966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7" name="Imagem 17">
                  <a:hlinkClick r:id="rId3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714926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8" name="Imagem 18">
                  <a:hlinkClick r:id="rId3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821886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9" name="Imagem 19">
                  <a:hlinkClick r:id="rId3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6928846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0" name="Imagem 20">
                  <a:hlinkClick r:id="rId3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035806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1" name="Imagem 21">
                  <a:hlinkClick r:id="rId3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142766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2" name="Imagem 22">
                  <a:hlinkClick r:id="rId4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249726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3" name="Imagem 23">
                  <a:hlinkClick r:id="rId4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356686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4" name="Imagem 24">
                  <a:hlinkClick r:id="rId4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463646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506442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tilizzare i videowall per monitorare le prestazioni dell'azienda - Userful  Blog">
            <a:extLst>
              <a:ext uri="{FF2B5EF4-FFF2-40B4-BE49-F238E27FC236}">
                <a16:creationId xmlns:a16="http://schemas.microsoft.com/office/drawing/2014/main" id="{963C8816-736C-8FF6-E68C-407B3B01D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29"/>
          <a:stretch/>
        </p:blipFill>
        <p:spPr bwMode="auto">
          <a:xfrm>
            <a:off x="0" y="0"/>
            <a:ext cx="12245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2B77587A-2106-36D5-19B4-2171F8A0A3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41420" r="27660" b="42362"/>
          <a:stretch/>
        </p:blipFill>
        <p:spPr>
          <a:xfrm>
            <a:off x="1024863" y="0"/>
            <a:ext cx="7303288" cy="1778342"/>
          </a:xfrm>
          <a:prstGeom prst="rect">
            <a:avLst/>
          </a:prstGeom>
        </p:spPr>
      </p:pic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2" name="Zoom do Resumo 1">
                <a:extLst>
                  <a:ext uri="{FF2B5EF4-FFF2-40B4-BE49-F238E27FC236}">
                    <a16:creationId xmlns:a16="http://schemas.microsoft.com/office/drawing/2014/main" id="{3A12D1C9-AEBC-27B4-2094-AD6C393F9FA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77721898"/>
                  </p:ext>
                </p:extLst>
              </p:nvPr>
            </p:nvGraphicFramePr>
            <p:xfrm>
              <a:off x="-31835969" y="2163386"/>
              <a:ext cx="66548001" cy="2896394"/>
            </p:xfrm>
            <a:graphic>
              <a:graphicData uri="http://schemas.microsoft.com/office/powerpoint/2016/summaryzoom">
                <psuz:summaryZm>
                  <psuz:summaryZmObj sectionId="{D1BE9C1A-73C9-4FC0-87E3-222A19F9058F}" scaleFactorX="80045" scaleFactorY="80045">
                    <psuz:zmPr id="{04868355-79D4-4422-B92A-09F79456714A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542446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F2365A01-D77A-4979-B354-DB4734F55522}" scaleFactorX="80045" scaleFactorY="80045">
                    <psuz:zmPr id="{9C41EDF5-BFBA-422D-986F-58257882F3F9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501455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A716C3F9-B9AB-480B-925B-945A6C1CA5AA}" scaleFactorX="80045" scaleFactorY="80045">
                    <psuz:zmPr id="{50418BE6-9B3F-44FD-997B-B85D8164756E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460464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F04A641-C8C3-4A36-A6BD-207EBE96A158}" scaleFactorX="80045" scaleFactorY="80045">
                    <psuz:zmPr id="{C400A286-43A8-468F-B0F4-9A96D553739F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1419473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40BE9DF-B3D9-42F8-BD3D-7CC95CA431D5}" scaleFactorX="80045" scaleFactorY="80045">
                    <psuz:zmPr id="{FAE68022-4C5D-4E64-B5E2-B78B0CD2C9AB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4378482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B3F810A-A0E2-4A0A-8199-BB3BC46D52C6}" scaleFactorX="80045" scaleFactorY="80045">
                    <psuz:zmPr id="{923BA836-F5B9-4662-AAD4-D2C38322378F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7337491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A131BFE5-490E-4AF1-AFC3-23CCA22234D6}" scaleFactorX="80045" scaleFactorY="80045">
                    <psuz:zmPr id="{15B98BC0-4B29-4C91-A730-FE93CD6DC54A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0296500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955DB25-FE38-4363-8EC9-4572AC94E4F3}" scaleFactorX="80045" scaleFactorY="80045">
                    <psuz:zmPr id="{DB9C0D75-C5E1-4B59-8DED-D69BFC14F5B4}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3255509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B1F85684-8563-4714-8C0B-52DF34C91C3F}" scaleFactorX="80045" scaleFactorY="80045">
                    <psuz:zmPr id="{0FAD1095-B8E2-40A7-83F7-17811F62B0CB}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6214518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07A732A4-AB57-4358-A98A-F06AB7DF9F32}" offsetFactorX="2376" offsetFactorY="-363" scaleFactorX="80045" scaleFactorY="80045">
                    <psuz:zmPr id="{78C26274-C4C1-4ED9-8BFA-4CAFB541C85A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9241292" y="800300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9DF9C00-D962-4961-9B20-07638AF28B55}" scaleFactorX="80045" scaleFactorY="80045">
                    <psuz:zmPr id="{6E95C62A-6AFF-4468-B067-A25F76C30D12}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2132536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FDA768E4-D22B-4A8D-A770-054E13B27B48}" scaleFactorX="80045" scaleFactorY="80045">
                    <psuz:zmPr id="{1C0A14FF-8DF4-4137-B157-2C89BA97C2C3}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5091545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F4F22C8-4322-4F5D-9AC3-407041AD5F9C}" scaleFactorX="80045" scaleFactorY="80045">
                    <psuz:zmPr id="{414AD3E6-97BD-47CC-B0E9-6006B7BC1A73}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8050554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22DD0A4C-7F3E-4D17-B508-ADC59FA29287}" scaleFactorX="80045" scaleFactorY="80045">
                    <psuz:zmPr id="{FAE2E789-2466-4405-BC5B-370146BFF41A}" transitionDur="1000">
                      <p166:blipFill xmlns:p166="http://schemas.microsoft.com/office/powerpoint/2016/6/main">
                        <a:blip r:embed="rId1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1009563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BB39E7F3-1BF3-4E1C-A305-B66835900E80}" scaleFactorX="80045" scaleFactorY="80045">
                    <psuz:zmPr id="{333479B8-422D-4A22-9843-9D9D332A3B97}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3968572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C2FDED67-A065-4500-B811-13E321CF4D08}" scaleFactorX="80045" scaleFactorY="80045">
                    <psuz:zmPr id="{760EEB65-DF37-4B63-BDB9-473AF1E0CC62}" transitionDur="1000">
                      <p166:blipFill xmlns:p166="http://schemas.microsoft.com/office/powerpoint/2016/6/main">
                        <a:blip r:embed="rId1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6927581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85B3C8DE-CF5A-4EA5-8CB0-6D6172E41591}" scaleFactorX="80045" scaleFactorY="80045">
                    <psuz:zmPr id="{57553259-0251-4745-B35B-1437E3F4CDBC}" transitionDur="1000">
                      <p166:blipFill xmlns:p166="http://schemas.microsoft.com/office/powerpoint/2016/6/main">
                        <a:blip r:embed="rId1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9886590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8379D359-9315-4ED5-BEAD-95D0A0283742}" scaleFactorX="80045" scaleFactorY="80045">
                    <psuz:zmPr id="{1C78226E-85E0-419B-ABC5-3B0B2CCD6227}" transitionDur="100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2845599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D54604FA-4784-457F-B8B1-ABE3D491A339}" scaleFactorX="80045" scaleFactorY="80045">
                    <psuz:zmPr id="{8B2F7705-FC25-4D27-B108-8A1253CB59E3}" transitionDur="1000">
                      <p166:blipFill xmlns:p166="http://schemas.microsoft.com/office/powerpoint/2016/6/main">
                        <a:blip r:embed="rId2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5804608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AA1980ED-989F-4D3B-A2AE-C500D9F9A00E}" scaleFactorX="80045" scaleFactorY="80045">
                    <psuz:zmPr id="{C3D39387-7C12-4EF6-B818-D26F6BFC609D}" transitionDur="1000">
                      <p166:blipFill xmlns:p166="http://schemas.microsoft.com/office/powerpoint/2016/6/main">
                        <a:blip r:embed="rId2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8763617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9A58E0A2-090F-41F9-B38E-55D4B79D321A}" scaleFactorX="80045" scaleFactorY="80045">
                    <psuz:zmPr id="{16939540-ED82-4945-B53E-ACCD29A01C98}" transitionDur="100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1722626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2" name="Zoom do Resumo 1">
                <a:extLst>
                  <a:ext uri="{FF2B5EF4-FFF2-40B4-BE49-F238E27FC236}">
                    <a16:creationId xmlns:a16="http://schemas.microsoft.com/office/drawing/2014/main" id="{3A12D1C9-AEBC-27B4-2094-AD6C393F9FA1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-31835969" y="2163386"/>
                <a:ext cx="66548001" cy="2896394"/>
                <a:chOff x="-31835969" y="2163386"/>
                <a:chExt cx="66548001" cy="2896394"/>
              </a:xfrm>
            </p:grpSpPr>
            <p:pic>
              <p:nvPicPr>
                <p:cNvPr id="3" name="Imagem 3">
                  <a:hlinkClick r:id="rId2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29293523" y="2969510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5" name="Imagem 5">
                  <a:hlinkClick r:id="rId2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26334514" y="2969510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6" name="Imagem 6">
                  <a:hlinkClick r:id="rId2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-23375505" y="2969510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8" name="Imagem 8">
                  <a:hlinkClick r:id="rId2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20416496" y="2969510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9" name="Imagem 9">
                  <a:hlinkClick r:id="rId2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-17457487" y="2969510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0" name="Imagem 10">
                  <a:hlinkClick r:id="rId2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14498478" y="2969510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1" name="Imagem 11"/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-11539469" y="2969510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2" name="Imagem 12">
                  <a:hlinkClick r:id="rId3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8580460" y="2969510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3" name="Imagem 13">
                  <a:hlinkClick r:id="rId3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-5621451" y="2969510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4" name="Imagem 14"/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-2594677" y="2963686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5" name="Imagem 15">
                  <a:hlinkClick r:id="rId3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6567" y="2969510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6" name="Imagem 16">
                  <a:hlinkClick r:id="rId3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255576" y="2969510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7" name="Imagem 17">
                  <a:hlinkClick r:id="rId3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214585" y="2969510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8" name="Imagem 18">
                  <a:hlinkClick r:id="rId3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73594" y="2969510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9" name="Imagem 19">
                  <a:hlinkClick r:id="rId3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132603" y="2969510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0" name="Imagem 20">
                  <a:hlinkClick r:id="rId3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091612" y="2969510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1" name="Imagem 21">
                  <a:hlinkClick r:id="rId3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050621" y="2969510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2" name="Imagem 22">
                  <a:hlinkClick r:id="rId3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1009630" y="2969510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3" name="Imagem 23">
                  <a:hlinkClick r:id="rId4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968639" y="2969510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4" name="Imagem 24">
                  <a:hlinkClick r:id="rId4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927648" y="2969510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5" name="Imagem 25">
                  <a:hlinkClick r:id="rId4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886657" y="2969510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403896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tilizzare i videowall per monitorare le prestazioni dell'azienda - Userful  Blog">
            <a:extLst>
              <a:ext uri="{FF2B5EF4-FFF2-40B4-BE49-F238E27FC236}">
                <a16:creationId xmlns:a16="http://schemas.microsoft.com/office/drawing/2014/main" id="{963C8816-736C-8FF6-E68C-407B3B01D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29"/>
          <a:stretch/>
        </p:blipFill>
        <p:spPr bwMode="auto">
          <a:xfrm>
            <a:off x="0" y="0"/>
            <a:ext cx="12245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2B77587A-2106-36D5-19B4-2171F8A0A3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41420" r="27660" b="42362"/>
          <a:stretch/>
        </p:blipFill>
        <p:spPr>
          <a:xfrm>
            <a:off x="1024863" y="0"/>
            <a:ext cx="7303288" cy="1778342"/>
          </a:xfrm>
          <a:prstGeom prst="rect">
            <a:avLst/>
          </a:prstGeom>
        </p:spPr>
      </p:pic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2" name="Zoom do Resumo 1">
                <a:extLst>
                  <a:ext uri="{FF2B5EF4-FFF2-40B4-BE49-F238E27FC236}">
                    <a16:creationId xmlns:a16="http://schemas.microsoft.com/office/drawing/2014/main" id="{3A12D1C9-AEBC-27B4-2094-AD6C393F9FA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44705996"/>
                  </p:ext>
                </p:extLst>
              </p:nvPr>
            </p:nvGraphicFramePr>
            <p:xfrm>
              <a:off x="-34860523" y="1980803"/>
              <a:ext cx="66548001" cy="2896394"/>
            </p:xfrm>
            <a:graphic>
              <a:graphicData uri="http://schemas.microsoft.com/office/powerpoint/2016/summaryzoom">
                <psuz:summaryZm>
                  <psuz:summaryZmObj sectionId="{D1BE9C1A-73C9-4FC0-87E3-222A19F9058F}" scaleFactorX="80045" scaleFactorY="80045">
                    <psuz:zmPr id="{04868355-79D4-4422-B92A-09F79456714A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542446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F2365A01-D77A-4979-B354-DB4734F55522}" scaleFactorX="80045" scaleFactorY="80045">
                    <psuz:zmPr id="{9C41EDF5-BFBA-422D-986F-58257882F3F9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501455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A716C3F9-B9AB-480B-925B-945A6C1CA5AA}" scaleFactorX="80045" scaleFactorY="80045">
                    <psuz:zmPr id="{50418BE6-9B3F-44FD-997B-B85D8164756E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460464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F04A641-C8C3-4A36-A6BD-207EBE96A158}" scaleFactorX="80045" scaleFactorY="80045">
                    <psuz:zmPr id="{C400A286-43A8-468F-B0F4-9A96D553739F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1419473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40BE9DF-B3D9-42F8-BD3D-7CC95CA431D5}" scaleFactorX="80045" scaleFactorY="80045">
                    <psuz:zmPr id="{FAE68022-4C5D-4E64-B5E2-B78B0CD2C9AB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4378482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B3F810A-A0E2-4A0A-8199-BB3BC46D52C6}" scaleFactorX="80045" scaleFactorY="80045">
                    <psuz:zmPr id="{923BA836-F5B9-4662-AAD4-D2C38322378F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7337491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A131BFE5-490E-4AF1-AFC3-23CCA22234D6}" scaleFactorX="80045" scaleFactorY="80045">
                    <psuz:zmPr id="{15B98BC0-4B29-4C91-A730-FE93CD6DC54A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0296500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955DB25-FE38-4363-8EC9-4572AC94E4F3}" scaleFactorX="80045" scaleFactorY="80045">
                    <psuz:zmPr id="{DB9C0D75-C5E1-4B59-8DED-D69BFC14F5B4}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3255509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B1F85684-8563-4714-8C0B-52DF34C91C3F}" scaleFactorX="80045" scaleFactorY="80045">
                    <psuz:zmPr id="{0FAD1095-B8E2-40A7-83F7-17811F62B0CB}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6214518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07A732A4-AB57-4358-A98A-F06AB7DF9F32}" offsetFactorX="2376" offsetFactorY="-363" scaleFactorX="80045" scaleFactorY="80045">
                    <psuz:zmPr id="{78C26274-C4C1-4ED9-8BFA-4CAFB541C85A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9241292" y="800300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9DF9C00-D962-4961-9B20-07638AF28B55}" scaleFactorX="80045" scaleFactorY="80045">
                    <psuz:zmPr id="{6E95C62A-6AFF-4468-B067-A25F76C30D12}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2132536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FDA768E4-D22B-4A8D-A770-054E13B27B48}" scaleFactorX="80045" scaleFactorY="80045">
                    <psuz:zmPr id="{1C0A14FF-8DF4-4137-B157-2C89BA97C2C3}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5091545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F4F22C8-4322-4F5D-9AC3-407041AD5F9C}" scaleFactorX="80045" scaleFactorY="80045">
                    <psuz:zmPr id="{414AD3E6-97BD-47CC-B0E9-6006B7BC1A73}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8050554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22DD0A4C-7F3E-4D17-B508-ADC59FA29287}" scaleFactorX="80045" scaleFactorY="80045">
                    <psuz:zmPr id="{FAE2E789-2466-4405-BC5B-370146BFF41A}" transitionDur="1000">
                      <p166:blipFill xmlns:p166="http://schemas.microsoft.com/office/powerpoint/2016/6/main">
                        <a:blip r:embed="rId1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1009563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BB39E7F3-1BF3-4E1C-A305-B66835900E80}" scaleFactorX="80045" scaleFactorY="80045">
                    <psuz:zmPr id="{333479B8-422D-4A22-9843-9D9D332A3B97}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3968572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C2FDED67-A065-4500-B811-13E321CF4D08}" scaleFactorX="80045" scaleFactorY="80045">
                    <psuz:zmPr id="{760EEB65-DF37-4B63-BDB9-473AF1E0CC62}" transitionDur="1000">
                      <p166:blipFill xmlns:p166="http://schemas.microsoft.com/office/powerpoint/2016/6/main">
                        <a:blip r:embed="rId1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6927581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85B3C8DE-CF5A-4EA5-8CB0-6D6172E41591}" scaleFactorX="80045" scaleFactorY="80045">
                    <psuz:zmPr id="{57553259-0251-4745-B35B-1437E3F4CDBC}" transitionDur="1000">
                      <p166:blipFill xmlns:p166="http://schemas.microsoft.com/office/powerpoint/2016/6/main">
                        <a:blip r:embed="rId1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9886590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8379D359-9315-4ED5-BEAD-95D0A0283742}" scaleFactorX="80045" scaleFactorY="80045">
                    <psuz:zmPr id="{1C78226E-85E0-419B-ABC5-3B0B2CCD6227}" transitionDur="100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2845599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D54604FA-4784-457F-B8B1-ABE3D491A339}" scaleFactorX="80045" scaleFactorY="80045">
                    <psuz:zmPr id="{8B2F7705-FC25-4D27-B108-8A1253CB59E3}" transitionDur="1000">
                      <p166:blipFill xmlns:p166="http://schemas.microsoft.com/office/powerpoint/2016/6/main">
                        <a:blip r:embed="rId2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5804608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AA1980ED-989F-4D3B-A2AE-C500D9F9A00E}" scaleFactorX="80045" scaleFactorY="80045">
                    <psuz:zmPr id="{C3D39387-7C12-4EF6-B818-D26F6BFC609D}" transitionDur="1000">
                      <p166:blipFill xmlns:p166="http://schemas.microsoft.com/office/powerpoint/2016/6/main">
                        <a:blip r:embed="rId2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8763617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9A58E0A2-090F-41F9-B38E-55D4B79D321A}" scaleFactorX="80045" scaleFactorY="80045">
                    <psuz:zmPr id="{16939540-ED82-4945-B53E-ACCD29A01C98}" transitionDur="100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1722626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2" name="Zoom do Resumo 1">
                <a:extLst>
                  <a:ext uri="{FF2B5EF4-FFF2-40B4-BE49-F238E27FC236}">
                    <a16:creationId xmlns:a16="http://schemas.microsoft.com/office/drawing/2014/main" id="{3A12D1C9-AEBC-27B4-2094-AD6C393F9FA1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-34860523" y="1980803"/>
                <a:ext cx="66548001" cy="2896394"/>
                <a:chOff x="-34860523" y="1980803"/>
                <a:chExt cx="66548001" cy="2896394"/>
              </a:xfrm>
            </p:grpSpPr>
            <p:pic>
              <p:nvPicPr>
                <p:cNvPr id="3" name="Imagem 3">
                  <a:hlinkClick r:id="rId2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32318077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5" name="Imagem 5">
                  <a:hlinkClick r:id="rId2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29359068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6" name="Imagem 6">
                  <a:hlinkClick r:id="rId2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-26400059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8" name="Imagem 8">
                  <a:hlinkClick r:id="rId2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23441050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9" name="Imagem 9">
                  <a:hlinkClick r:id="rId2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-20482041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0" name="Imagem 10">
                  <a:hlinkClick r:id="rId2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17523032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1" name="Imagem 11"/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-14564023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2" name="Imagem 12">
                  <a:hlinkClick r:id="rId3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1605014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3" name="Imagem 13">
                  <a:hlinkClick r:id="rId3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-8646005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4" name="Imagem 14"/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-5619231" y="2781103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5" name="Imagem 15">
                  <a:hlinkClick r:id="rId3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2727987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6" name="Imagem 16">
                  <a:hlinkClick r:id="rId3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1022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7" name="Imagem 17">
                  <a:hlinkClick r:id="rId3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90031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8" name="Imagem 18">
                  <a:hlinkClick r:id="rId3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49040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9" name="Imagem 19">
                  <a:hlinkClick r:id="rId3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108049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0" name="Imagem 20">
                  <a:hlinkClick r:id="rId3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067058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1" name="Imagem 21">
                  <a:hlinkClick r:id="rId3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026067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2" name="Imagem 22">
                  <a:hlinkClick r:id="rId3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985076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3" name="Imagem 23">
                  <a:hlinkClick r:id="rId4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944085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4" name="Imagem 24">
                  <a:hlinkClick r:id="rId4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903094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5" name="Imagem 25">
                  <a:hlinkClick r:id="rId4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862103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4165836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tilizzare i videowall per monitorare le prestazioni dell'azienda - Userful  Blog">
            <a:extLst>
              <a:ext uri="{FF2B5EF4-FFF2-40B4-BE49-F238E27FC236}">
                <a16:creationId xmlns:a16="http://schemas.microsoft.com/office/drawing/2014/main" id="{963C8816-736C-8FF6-E68C-407B3B01D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29"/>
          <a:stretch/>
        </p:blipFill>
        <p:spPr bwMode="auto">
          <a:xfrm>
            <a:off x="0" y="0"/>
            <a:ext cx="12245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2B77587A-2106-36D5-19B4-2171F8A0A3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41420" r="27660" b="42362"/>
          <a:stretch/>
        </p:blipFill>
        <p:spPr>
          <a:xfrm>
            <a:off x="1024863" y="0"/>
            <a:ext cx="7303288" cy="1778342"/>
          </a:xfrm>
          <a:prstGeom prst="rect">
            <a:avLst/>
          </a:prstGeom>
        </p:spPr>
      </p:pic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2" name="Zoom do Resumo 1">
                <a:extLst>
                  <a:ext uri="{FF2B5EF4-FFF2-40B4-BE49-F238E27FC236}">
                    <a16:creationId xmlns:a16="http://schemas.microsoft.com/office/drawing/2014/main" id="{3A12D1C9-AEBC-27B4-2094-AD6C393F9FA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74488211"/>
                  </p:ext>
                </p:extLst>
              </p:nvPr>
            </p:nvGraphicFramePr>
            <p:xfrm>
              <a:off x="-38060923" y="1980803"/>
              <a:ext cx="66548001" cy="2896394"/>
            </p:xfrm>
            <a:graphic>
              <a:graphicData uri="http://schemas.microsoft.com/office/powerpoint/2016/summaryzoom">
                <psuz:summaryZm>
                  <psuz:summaryZmObj sectionId="{D1BE9C1A-73C9-4FC0-87E3-222A19F9058F}" scaleFactorX="80045" scaleFactorY="80045">
                    <psuz:zmPr id="{04868355-79D4-4422-B92A-09F79456714A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542446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F2365A01-D77A-4979-B354-DB4734F55522}" scaleFactorX="80045" scaleFactorY="80045">
                    <psuz:zmPr id="{9C41EDF5-BFBA-422D-986F-58257882F3F9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501455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A716C3F9-B9AB-480B-925B-945A6C1CA5AA}" scaleFactorX="80045" scaleFactorY="80045">
                    <psuz:zmPr id="{50418BE6-9B3F-44FD-997B-B85D8164756E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460464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F04A641-C8C3-4A36-A6BD-207EBE96A158}" scaleFactorX="80045" scaleFactorY="80045">
                    <psuz:zmPr id="{C400A286-43A8-468F-B0F4-9A96D553739F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1419473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40BE9DF-B3D9-42F8-BD3D-7CC95CA431D5}" scaleFactorX="80045" scaleFactorY="80045">
                    <psuz:zmPr id="{FAE68022-4C5D-4E64-B5E2-B78B0CD2C9AB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4378482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B3F810A-A0E2-4A0A-8199-BB3BC46D52C6}" scaleFactorX="80045" scaleFactorY="80045">
                    <psuz:zmPr id="{923BA836-F5B9-4662-AAD4-D2C38322378F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7337491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A131BFE5-490E-4AF1-AFC3-23CCA22234D6}" scaleFactorX="80045" scaleFactorY="80045">
                    <psuz:zmPr id="{15B98BC0-4B29-4C91-A730-FE93CD6DC54A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0296500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955DB25-FE38-4363-8EC9-4572AC94E4F3}" scaleFactorX="80045" scaleFactorY="80045">
                    <psuz:zmPr id="{DB9C0D75-C5E1-4B59-8DED-D69BFC14F5B4}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3255509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B1F85684-8563-4714-8C0B-52DF34C91C3F}" scaleFactorX="80045" scaleFactorY="80045">
                    <psuz:zmPr id="{0FAD1095-B8E2-40A7-83F7-17811F62B0CB}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6214518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07A732A4-AB57-4358-A98A-F06AB7DF9F32}" offsetFactorX="2376" offsetFactorY="-363" scaleFactorX="80045" scaleFactorY="80045">
                    <psuz:zmPr id="{78C26274-C4C1-4ED9-8BFA-4CAFB541C85A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9241292" y="800300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9DF9C00-D962-4961-9B20-07638AF28B55}" scaleFactorX="80045" scaleFactorY="80045">
                    <psuz:zmPr id="{6E95C62A-6AFF-4468-B067-A25F76C30D12}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2132536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FDA768E4-D22B-4A8D-A770-054E13B27B48}" scaleFactorX="80045" scaleFactorY="80045">
                    <psuz:zmPr id="{1C0A14FF-8DF4-4137-B157-2C89BA97C2C3}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5091545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F4F22C8-4322-4F5D-9AC3-407041AD5F9C}" scaleFactorX="80045" scaleFactorY="80045">
                    <psuz:zmPr id="{414AD3E6-97BD-47CC-B0E9-6006B7BC1A73}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8050554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22DD0A4C-7F3E-4D17-B508-ADC59FA29287}" scaleFactorX="80045" scaleFactorY="80045">
                    <psuz:zmPr id="{FAE2E789-2466-4405-BC5B-370146BFF41A}" transitionDur="1000">
                      <p166:blipFill xmlns:p166="http://schemas.microsoft.com/office/powerpoint/2016/6/main">
                        <a:blip r:embed="rId1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1009563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BB39E7F3-1BF3-4E1C-A305-B66835900E80}" scaleFactorX="80045" scaleFactorY="80045">
                    <psuz:zmPr id="{333479B8-422D-4A22-9843-9D9D332A3B97}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3968572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C2FDED67-A065-4500-B811-13E321CF4D08}" scaleFactorX="80045" scaleFactorY="80045">
                    <psuz:zmPr id="{760EEB65-DF37-4B63-BDB9-473AF1E0CC62}" transitionDur="1000">
                      <p166:blipFill xmlns:p166="http://schemas.microsoft.com/office/powerpoint/2016/6/main">
                        <a:blip r:embed="rId1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6927581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85B3C8DE-CF5A-4EA5-8CB0-6D6172E41591}" scaleFactorX="80045" scaleFactorY="80045">
                    <psuz:zmPr id="{57553259-0251-4745-B35B-1437E3F4CDBC}" transitionDur="1000">
                      <p166:blipFill xmlns:p166="http://schemas.microsoft.com/office/powerpoint/2016/6/main">
                        <a:blip r:embed="rId1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9886590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8379D359-9315-4ED5-BEAD-95D0A0283742}" scaleFactorX="80045" scaleFactorY="80045">
                    <psuz:zmPr id="{1C78226E-85E0-419B-ABC5-3B0B2CCD6227}" transitionDur="100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2845599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D54604FA-4784-457F-B8B1-ABE3D491A339}" scaleFactorX="80045" scaleFactorY="80045">
                    <psuz:zmPr id="{8B2F7705-FC25-4D27-B108-8A1253CB59E3}" transitionDur="1000">
                      <p166:blipFill xmlns:p166="http://schemas.microsoft.com/office/powerpoint/2016/6/main">
                        <a:blip r:embed="rId2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5804608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AA1980ED-989F-4D3B-A2AE-C500D9F9A00E}" scaleFactorX="80045" scaleFactorY="80045">
                    <psuz:zmPr id="{C3D39387-7C12-4EF6-B818-D26F6BFC609D}" transitionDur="1000">
                      <p166:blipFill xmlns:p166="http://schemas.microsoft.com/office/powerpoint/2016/6/main">
                        <a:blip r:embed="rId2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8763617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9A58E0A2-090F-41F9-B38E-55D4B79D321A}" scaleFactorX="80045" scaleFactorY="80045">
                    <psuz:zmPr id="{16939540-ED82-4945-B53E-ACCD29A01C98}" transitionDur="100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1722626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2" name="Zoom do Resumo 1">
                <a:extLst>
                  <a:ext uri="{FF2B5EF4-FFF2-40B4-BE49-F238E27FC236}">
                    <a16:creationId xmlns:a16="http://schemas.microsoft.com/office/drawing/2014/main" id="{3A12D1C9-AEBC-27B4-2094-AD6C393F9FA1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-38060923" y="1980803"/>
                <a:ext cx="66548001" cy="2896394"/>
                <a:chOff x="-38060923" y="1980803"/>
                <a:chExt cx="66548001" cy="2896394"/>
              </a:xfrm>
            </p:grpSpPr>
            <p:pic>
              <p:nvPicPr>
                <p:cNvPr id="3" name="Imagem 3">
                  <a:hlinkClick r:id="rId2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35518477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5" name="Imagem 5">
                  <a:hlinkClick r:id="rId2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32559468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6" name="Imagem 6">
                  <a:hlinkClick r:id="rId2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-29600459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8" name="Imagem 8">
                  <a:hlinkClick r:id="rId2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26641450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9" name="Imagem 9">
                  <a:hlinkClick r:id="rId2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-23682441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0" name="Imagem 10">
                  <a:hlinkClick r:id="rId2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20723432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1" name="Imagem 11"/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-17764423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2" name="Imagem 12">
                  <a:hlinkClick r:id="rId3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4805414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3" name="Imagem 13">
                  <a:hlinkClick r:id="rId3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-11846405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4" name="Imagem 14"/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-8819631" y="2781103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5" name="Imagem 15">
                  <a:hlinkClick r:id="rId3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5928387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6" name="Imagem 16">
                  <a:hlinkClick r:id="rId3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-2969378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7" name="Imagem 17">
                  <a:hlinkClick r:id="rId3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-10369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8" name="Imagem 18">
                  <a:hlinkClick r:id="rId3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48640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9" name="Imagem 19">
                  <a:hlinkClick r:id="rId3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907649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0" name="Imagem 20">
                  <a:hlinkClick r:id="rId3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866658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1" name="Imagem 21">
                  <a:hlinkClick r:id="rId3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825667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2" name="Imagem 22">
                  <a:hlinkClick r:id="rId3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784676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3" name="Imagem 23">
                  <a:hlinkClick r:id="rId4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743685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4" name="Imagem 24">
                  <a:hlinkClick r:id="rId4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702694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5" name="Imagem 25">
                  <a:hlinkClick r:id="rId4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661703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1664381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tilizzare i videowall per monitorare le prestazioni dell'azienda - Userful  Blog">
            <a:extLst>
              <a:ext uri="{FF2B5EF4-FFF2-40B4-BE49-F238E27FC236}">
                <a16:creationId xmlns:a16="http://schemas.microsoft.com/office/drawing/2014/main" id="{963C8816-736C-8FF6-E68C-407B3B01D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29"/>
          <a:stretch/>
        </p:blipFill>
        <p:spPr bwMode="auto">
          <a:xfrm>
            <a:off x="0" y="0"/>
            <a:ext cx="12245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2B77587A-2106-36D5-19B4-2171F8A0A3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41420" r="27660" b="42362"/>
          <a:stretch/>
        </p:blipFill>
        <p:spPr>
          <a:xfrm>
            <a:off x="1024863" y="0"/>
            <a:ext cx="7303288" cy="1778342"/>
          </a:xfrm>
          <a:prstGeom prst="rect">
            <a:avLst/>
          </a:prstGeom>
        </p:spPr>
      </p:pic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2" name="Zoom do Resumo 1">
                <a:extLst>
                  <a:ext uri="{FF2B5EF4-FFF2-40B4-BE49-F238E27FC236}">
                    <a16:creationId xmlns:a16="http://schemas.microsoft.com/office/drawing/2014/main" id="{3A12D1C9-AEBC-27B4-2094-AD6C393F9FA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80075133"/>
                  </p:ext>
                </p:extLst>
              </p:nvPr>
            </p:nvGraphicFramePr>
            <p:xfrm>
              <a:off x="-40839292" y="1980803"/>
              <a:ext cx="66548001" cy="2896394"/>
            </p:xfrm>
            <a:graphic>
              <a:graphicData uri="http://schemas.microsoft.com/office/powerpoint/2016/summaryzoom">
                <psuz:summaryZm>
                  <psuz:summaryZmObj sectionId="{D1BE9C1A-73C9-4FC0-87E3-222A19F9058F}" scaleFactorX="80045" scaleFactorY="80045">
                    <psuz:zmPr id="{04868355-79D4-4422-B92A-09F79456714A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542446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F2365A01-D77A-4979-B354-DB4734F55522}" scaleFactorX="80045" scaleFactorY="80045">
                    <psuz:zmPr id="{9C41EDF5-BFBA-422D-986F-58257882F3F9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501455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A716C3F9-B9AB-480B-925B-945A6C1CA5AA}" scaleFactorX="80045" scaleFactorY="80045">
                    <psuz:zmPr id="{50418BE6-9B3F-44FD-997B-B85D8164756E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460464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F04A641-C8C3-4A36-A6BD-207EBE96A158}" scaleFactorX="80045" scaleFactorY="80045">
                    <psuz:zmPr id="{C400A286-43A8-468F-B0F4-9A96D553739F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1419473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40BE9DF-B3D9-42F8-BD3D-7CC95CA431D5}" scaleFactorX="80045" scaleFactorY="80045">
                    <psuz:zmPr id="{FAE68022-4C5D-4E64-B5E2-B78B0CD2C9AB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4378482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B3F810A-A0E2-4A0A-8199-BB3BC46D52C6}" scaleFactorX="80045" scaleFactorY="80045">
                    <psuz:zmPr id="{923BA836-F5B9-4662-AAD4-D2C38322378F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7337491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A131BFE5-490E-4AF1-AFC3-23CCA22234D6}" scaleFactorX="80045" scaleFactorY="80045">
                    <psuz:zmPr id="{15B98BC0-4B29-4C91-A730-FE93CD6DC54A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0296500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955DB25-FE38-4363-8EC9-4572AC94E4F3}" scaleFactorX="80045" scaleFactorY="80045">
                    <psuz:zmPr id="{DB9C0D75-C5E1-4B59-8DED-D69BFC14F5B4}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3255509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B1F85684-8563-4714-8C0B-52DF34C91C3F}" scaleFactorX="80045" scaleFactorY="80045">
                    <psuz:zmPr id="{0FAD1095-B8E2-40A7-83F7-17811F62B0CB}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6214518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07A732A4-AB57-4358-A98A-F06AB7DF9F32}" offsetFactorX="2376" offsetFactorY="-363" scaleFactorX="80045" scaleFactorY="80045">
                    <psuz:zmPr id="{78C26274-C4C1-4ED9-8BFA-4CAFB541C85A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9241292" y="800300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9DF9C00-D962-4961-9B20-07638AF28B55}" scaleFactorX="80045" scaleFactorY="80045">
                    <psuz:zmPr id="{6E95C62A-6AFF-4468-B067-A25F76C30D12}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2132536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FDA768E4-D22B-4A8D-A770-054E13B27B48}" scaleFactorX="80045" scaleFactorY="80045">
                    <psuz:zmPr id="{1C0A14FF-8DF4-4137-B157-2C89BA97C2C3}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5091545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F4F22C8-4322-4F5D-9AC3-407041AD5F9C}" scaleFactorX="80045" scaleFactorY="80045">
                    <psuz:zmPr id="{414AD3E6-97BD-47CC-B0E9-6006B7BC1A73}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8050554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22DD0A4C-7F3E-4D17-B508-ADC59FA29287}" scaleFactorX="80045" scaleFactorY="80045">
                    <psuz:zmPr id="{FAE2E789-2466-4405-BC5B-370146BFF41A}" transitionDur="1000">
                      <p166:blipFill xmlns:p166="http://schemas.microsoft.com/office/powerpoint/2016/6/main">
                        <a:blip r:embed="rId1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1009563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BB39E7F3-1BF3-4E1C-A305-B66835900E80}" scaleFactorX="80045" scaleFactorY="80045">
                    <psuz:zmPr id="{333479B8-422D-4A22-9843-9D9D332A3B97}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3968572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C2FDED67-A065-4500-B811-13E321CF4D08}" scaleFactorX="80045" scaleFactorY="80045">
                    <psuz:zmPr id="{760EEB65-DF37-4B63-BDB9-473AF1E0CC62}" transitionDur="1000">
                      <p166:blipFill xmlns:p166="http://schemas.microsoft.com/office/powerpoint/2016/6/main">
                        <a:blip r:embed="rId1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6927581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85B3C8DE-CF5A-4EA5-8CB0-6D6172E41591}" scaleFactorX="80045" scaleFactorY="80045">
                    <psuz:zmPr id="{57553259-0251-4745-B35B-1437E3F4CDBC}" transitionDur="1000">
                      <p166:blipFill xmlns:p166="http://schemas.microsoft.com/office/powerpoint/2016/6/main">
                        <a:blip r:embed="rId1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9886590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8379D359-9315-4ED5-BEAD-95D0A0283742}" scaleFactorX="80045" scaleFactorY="80045">
                    <psuz:zmPr id="{1C78226E-85E0-419B-ABC5-3B0B2CCD6227}" transitionDur="100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2845599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D54604FA-4784-457F-B8B1-ABE3D491A339}" scaleFactorX="80045" scaleFactorY="80045">
                    <psuz:zmPr id="{8B2F7705-FC25-4D27-B108-8A1253CB59E3}" transitionDur="1000">
                      <p166:blipFill xmlns:p166="http://schemas.microsoft.com/office/powerpoint/2016/6/main">
                        <a:blip r:embed="rId2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5804608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AA1980ED-989F-4D3B-A2AE-C500D9F9A00E}" scaleFactorX="80045" scaleFactorY="80045">
                    <psuz:zmPr id="{C3D39387-7C12-4EF6-B818-D26F6BFC609D}" transitionDur="1000">
                      <p166:blipFill xmlns:p166="http://schemas.microsoft.com/office/powerpoint/2016/6/main">
                        <a:blip r:embed="rId2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8763617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9A58E0A2-090F-41F9-B38E-55D4B79D321A}" scaleFactorX="80045" scaleFactorY="80045">
                    <psuz:zmPr id="{16939540-ED82-4945-B53E-ACCD29A01C98}" transitionDur="100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1722626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2" name="Zoom do Resumo 1">
                <a:extLst>
                  <a:ext uri="{FF2B5EF4-FFF2-40B4-BE49-F238E27FC236}">
                    <a16:creationId xmlns:a16="http://schemas.microsoft.com/office/drawing/2014/main" id="{3A12D1C9-AEBC-27B4-2094-AD6C393F9FA1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-40839292" y="1980803"/>
                <a:ext cx="66548001" cy="2896394"/>
                <a:chOff x="-40839292" y="1980803"/>
                <a:chExt cx="66548001" cy="2896394"/>
              </a:xfrm>
            </p:grpSpPr>
            <p:pic>
              <p:nvPicPr>
                <p:cNvPr id="3" name="Imagem 3">
                  <a:hlinkClick r:id="rId2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38296846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5" name="Imagem 5">
                  <a:hlinkClick r:id="rId2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35337837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6" name="Imagem 6">
                  <a:hlinkClick r:id="rId2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-32378828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8" name="Imagem 8">
                  <a:hlinkClick r:id="rId2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29419819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9" name="Imagem 9">
                  <a:hlinkClick r:id="rId2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-26460810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0" name="Imagem 10">
                  <a:hlinkClick r:id="rId2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23501801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1" name="Imagem 11"/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-20542792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2" name="Imagem 12">
                  <a:hlinkClick r:id="rId3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7583783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3" name="Imagem 13">
                  <a:hlinkClick r:id="rId3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-14624774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4" name="Imagem 14"/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-11598000" y="2781103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5" name="Imagem 15">
                  <a:hlinkClick r:id="rId3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8706756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6" name="Imagem 16">
                  <a:hlinkClick r:id="rId3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-5747747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7" name="Imagem 17">
                  <a:hlinkClick r:id="rId3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-2788738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8" name="Imagem 18">
                  <a:hlinkClick r:id="rId3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70271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9" name="Imagem 19">
                  <a:hlinkClick r:id="rId3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29280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0" name="Imagem 20">
                  <a:hlinkClick r:id="rId3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88289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1" name="Imagem 21">
                  <a:hlinkClick r:id="rId3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047298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2" name="Imagem 22">
                  <a:hlinkClick r:id="rId3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006307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3" name="Imagem 23">
                  <a:hlinkClick r:id="rId4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965316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4" name="Imagem 24">
                  <a:hlinkClick r:id="rId4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924325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5" name="Imagem 25">
                  <a:hlinkClick r:id="rId4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883334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361951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tilizzare i videowall per monitorare le prestazioni dell'azienda - Userful  Blog">
            <a:extLst>
              <a:ext uri="{FF2B5EF4-FFF2-40B4-BE49-F238E27FC236}">
                <a16:creationId xmlns:a16="http://schemas.microsoft.com/office/drawing/2014/main" id="{963C8816-736C-8FF6-E68C-407B3B01D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29"/>
          <a:stretch/>
        </p:blipFill>
        <p:spPr bwMode="auto">
          <a:xfrm>
            <a:off x="0" y="0"/>
            <a:ext cx="12245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2B77587A-2106-36D5-19B4-2171F8A0A3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41420" r="27660" b="42362"/>
          <a:stretch/>
        </p:blipFill>
        <p:spPr>
          <a:xfrm>
            <a:off x="1024863" y="0"/>
            <a:ext cx="7303288" cy="1778342"/>
          </a:xfrm>
          <a:prstGeom prst="rect">
            <a:avLst/>
          </a:prstGeom>
        </p:spPr>
      </p:pic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2" name="Zoom do Resumo 1">
                <a:extLst>
                  <a:ext uri="{FF2B5EF4-FFF2-40B4-BE49-F238E27FC236}">
                    <a16:creationId xmlns:a16="http://schemas.microsoft.com/office/drawing/2014/main" id="{3A12D1C9-AEBC-27B4-2094-AD6C393F9FA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67818915"/>
                  </p:ext>
                </p:extLst>
              </p:nvPr>
            </p:nvGraphicFramePr>
            <p:xfrm>
              <a:off x="-52163784" y="2183265"/>
              <a:ext cx="66548001" cy="2896394"/>
            </p:xfrm>
            <a:graphic>
              <a:graphicData uri="http://schemas.microsoft.com/office/powerpoint/2016/summaryzoom">
                <psuz:summaryZm>
                  <psuz:summaryZmObj sectionId="{D1BE9C1A-73C9-4FC0-87E3-222A19F9058F}" scaleFactorX="80045" scaleFactorY="80045">
                    <psuz:zmPr id="{04868355-79D4-4422-B92A-09F79456714A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542446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F2365A01-D77A-4979-B354-DB4734F55522}" scaleFactorX="80045" scaleFactorY="80045">
                    <psuz:zmPr id="{9C41EDF5-BFBA-422D-986F-58257882F3F9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501455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A716C3F9-B9AB-480B-925B-945A6C1CA5AA}" scaleFactorX="80045" scaleFactorY="80045">
                    <psuz:zmPr id="{50418BE6-9B3F-44FD-997B-B85D8164756E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460464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F04A641-C8C3-4A36-A6BD-207EBE96A158}" scaleFactorX="80045" scaleFactorY="80045">
                    <psuz:zmPr id="{C400A286-43A8-468F-B0F4-9A96D553739F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1419473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40BE9DF-B3D9-42F8-BD3D-7CC95CA431D5}" scaleFactorX="80045" scaleFactorY="80045">
                    <psuz:zmPr id="{FAE68022-4C5D-4E64-B5E2-B78B0CD2C9AB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4378482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B3F810A-A0E2-4A0A-8199-BB3BC46D52C6}" scaleFactorX="80045" scaleFactorY="80045">
                    <psuz:zmPr id="{923BA836-F5B9-4662-AAD4-D2C38322378F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7337491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A131BFE5-490E-4AF1-AFC3-23CCA22234D6}" scaleFactorX="80045" scaleFactorY="80045">
                    <psuz:zmPr id="{15B98BC0-4B29-4C91-A730-FE93CD6DC54A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0296500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955DB25-FE38-4363-8EC9-4572AC94E4F3}" scaleFactorX="80045" scaleFactorY="80045">
                    <psuz:zmPr id="{DB9C0D75-C5E1-4B59-8DED-D69BFC14F5B4}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3255509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B1F85684-8563-4714-8C0B-52DF34C91C3F}" scaleFactorX="80045" scaleFactorY="80045">
                    <psuz:zmPr id="{0FAD1095-B8E2-40A7-83F7-17811F62B0CB}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6214518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07A732A4-AB57-4358-A98A-F06AB7DF9F32}" offsetFactorX="2376" offsetFactorY="-363" scaleFactorX="80045" scaleFactorY="80045">
                    <psuz:zmPr id="{78C26274-C4C1-4ED9-8BFA-4CAFB541C85A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9241292" y="800300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9DF9C00-D962-4961-9B20-07638AF28B55}" scaleFactorX="80045" scaleFactorY="80045">
                    <psuz:zmPr id="{6E95C62A-6AFF-4468-B067-A25F76C30D12}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2132536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FDA768E4-D22B-4A8D-A770-054E13B27B48}" scaleFactorX="80045" scaleFactorY="80045">
                    <psuz:zmPr id="{1C0A14FF-8DF4-4137-B157-2C89BA97C2C3}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5091545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F4F22C8-4322-4F5D-9AC3-407041AD5F9C}" scaleFactorX="80045" scaleFactorY="80045">
                    <psuz:zmPr id="{414AD3E6-97BD-47CC-B0E9-6006B7BC1A73}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8050554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22DD0A4C-7F3E-4D17-B508-ADC59FA29287}" scaleFactorX="80045" scaleFactorY="80045">
                    <psuz:zmPr id="{FAE2E789-2466-4405-BC5B-370146BFF41A}" transitionDur="1000">
                      <p166:blipFill xmlns:p166="http://schemas.microsoft.com/office/powerpoint/2016/6/main">
                        <a:blip r:embed="rId1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1009563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BB39E7F3-1BF3-4E1C-A305-B66835900E80}" scaleFactorX="80045" scaleFactorY="80045">
                    <psuz:zmPr id="{333479B8-422D-4A22-9843-9D9D332A3B97}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3968572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C2FDED67-A065-4500-B811-13E321CF4D08}" scaleFactorX="80045" scaleFactorY="80045">
                    <psuz:zmPr id="{760EEB65-DF37-4B63-BDB9-473AF1E0CC62}" transitionDur="1000">
                      <p166:blipFill xmlns:p166="http://schemas.microsoft.com/office/powerpoint/2016/6/main">
                        <a:blip r:embed="rId1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6927581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85B3C8DE-CF5A-4EA5-8CB0-6D6172E41591}" scaleFactorX="80045" scaleFactorY="80045">
                    <psuz:zmPr id="{57553259-0251-4745-B35B-1437E3F4CDBC}" transitionDur="1000">
                      <p166:blipFill xmlns:p166="http://schemas.microsoft.com/office/powerpoint/2016/6/main">
                        <a:blip r:embed="rId1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9886590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8379D359-9315-4ED5-BEAD-95D0A0283742}" scaleFactorX="80045" scaleFactorY="80045">
                    <psuz:zmPr id="{1C78226E-85E0-419B-ABC5-3B0B2CCD6227}" transitionDur="100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2845599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D54604FA-4784-457F-B8B1-ABE3D491A339}" scaleFactorX="80045" scaleFactorY="80045">
                    <psuz:zmPr id="{8B2F7705-FC25-4D27-B108-8A1253CB59E3}" transitionDur="1000">
                      <p166:blipFill xmlns:p166="http://schemas.microsoft.com/office/powerpoint/2016/6/main">
                        <a:blip r:embed="rId2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5804608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AA1980ED-989F-4D3B-A2AE-C500D9F9A00E}" offsetFactorX="-1233" scaleFactorX="80045" scaleFactorY="80045">
                    <psuz:zmPr id="{C3D39387-7C12-4EF6-B818-D26F6BFC609D}" transitionDur="1000">
                      <p166:blipFill xmlns:p166="http://schemas.microsoft.com/office/powerpoint/2016/6/main">
                        <a:blip r:embed="rId2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8728451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9A58E0A2-090F-41F9-B38E-55D4B79D321A}" scaleFactorX="80045" scaleFactorY="80045">
                    <psuz:zmPr id="{16939540-ED82-4945-B53E-ACCD29A01C98}" transitionDur="100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1722626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2" name="Zoom do Resumo 1">
                <a:extLst>
                  <a:ext uri="{FF2B5EF4-FFF2-40B4-BE49-F238E27FC236}">
                    <a16:creationId xmlns:a16="http://schemas.microsoft.com/office/drawing/2014/main" id="{3A12D1C9-AEBC-27B4-2094-AD6C393F9FA1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-52163784" y="2183265"/>
                <a:ext cx="66548001" cy="2896394"/>
                <a:chOff x="-52163784" y="2183265"/>
                <a:chExt cx="66548001" cy="2896394"/>
              </a:xfrm>
            </p:grpSpPr>
            <p:pic>
              <p:nvPicPr>
                <p:cNvPr id="3" name="Imagem 3">
                  <a:hlinkClick r:id="rId2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49621338" y="298938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5" name="Imagem 5">
                  <a:hlinkClick r:id="rId2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46662329" y="298938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6" name="Imagem 6">
                  <a:hlinkClick r:id="rId2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-43703320" y="298938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8" name="Imagem 8">
                  <a:hlinkClick r:id="rId2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40744311" y="298938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9" name="Imagem 9">
                  <a:hlinkClick r:id="rId2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-37785302" y="298938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0" name="Imagem 10">
                  <a:hlinkClick r:id="rId2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34826293" y="298938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1" name="Imagem 11"/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-31867284" y="298938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2" name="Imagem 12">
                  <a:hlinkClick r:id="rId3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28908275" y="298938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3" name="Imagem 13">
                  <a:hlinkClick r:id="rId3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-25949266" y="298938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4" name="Imagem 14"/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-22922492" y="2983565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5" name="Imagem 15">
                  <a:hlinkClick r:id="rId3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20031248" y="298938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6" name="Imagem 16">
                  <a:hlinkClick r:id="rId3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-17072239" y="298938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7" name="Imagem 17">
                  <a:hlinkClick r:id="rId3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-14113230" y="298938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8" name="Imagem 18">
                  <a:hlinkClick r:id="rId3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-11154221" y="298938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9" name="Imagem 19">
                  <a:hlinkClick r:id="rId3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-8195212" y="298938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0" name="Imagem 20">
                  <a:hlinkClick r:id="rId3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-5236203" y="298938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1" name="Imagem 21">
                  <a:hlinkClick r:id="rId3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-2277194" y="298938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2" name="Imagem 22">
                  <a:hlinkClick r:id="rId3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1815" y="298938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3" name="Imagem 23">
                  <a:hlinkClick r:id="rId4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40824" y="298938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4" name="Imagem 24">
                  <a:hlinkClick r:id="rId4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64667" y="298938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5" name="Imagem 25">
                  <a:hlinkClick r:id="rId4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558842" y="298938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1400483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Utilizzare i videowall per monitorare le prestazioni dell'azienda - Userful  Blog">
            <a:extLst>
              <a:ext uri="{FF2B5EF4-FFF2-40B4-BE49-F238E27FC236}">
                <a16:creationId xmlns:a16="http://schemas.microsoft.com/office/drawing/2014/main" id="{3528E0F5-A8F6-B72D-3373-96E2F442A9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29"/>
          <a:stretch/>
        </p:blipFill>
        <p:spPr bwMode="auto">
          <a:xfrm>
            <a:off x="0" y="0"/>
            <a:ext cx="12245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C3401ABA-E3AD-0780-E6C7-1861ADC06284}"/>
              </a:ext>
            </a:extLst>
          </p:cNvPr>
          <p:cNvSpPr/>
          <p:nvPr/>
        </p:nvSpPr>
        <p:spPr>
          <a:xfrm>
            <a:off x="2569029" y="0"/>
            <a:ext cx="6858000" cy="6858000"/>
          </a:xfrm>
          <a:prstGeom prst="ellipse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 descr="Antena parabólica estrutura de tópicos">
            <a:extLst>
              <a:ext uri="{FF2B5EF4-FFF2-40B4-BE49-F238E27FC236}">
                <a16:creationId xmlns:a16="http://schemas.microsoft.com/office/drawing/2014/main" id="{B730C16C-A7E0-9C20-929C-FCE852ACE92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94513" y="348343"/>
            <a:ext cx="1785257" cy="178525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69E0D93-BE23-A549-80B7-DE936488558F}"/>
              </a:ext>
            </a:extLst>
          </p:cNvPr>
          <p:cNvSpPr txBox="1"/>
          <p:nvPr/>
        </p:nvSpPr>
        <p:spPr>
          <a:xfrm>
            <a:off x="2895600" y="3026619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>
                <a:solidFill>
                  <a:srgbClr val="07508B"/>
                </a:solidFill>
              </a:rPr>
              <a:t>COMUNICAÇÃO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416D19B-39A0-778A-BAD6-924054E7B690}"/>
              </a:ext>
            </a:extLst>
          </p:cNvPr>
          <p:cNvSpPr txBox="1"/>
          <p:nvPr/>
        </p:nvSpPr>
        <p:spPr>
          <a:xfrm>
            <a:off x="3566382" y="4226948"/>
            <a:ext cx="4841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rgbClr val="07508B"/>
                </a:solidFill>
              </a:rPr>
              <a:t>Tático e Operacional</a:t>
            </a:r>
          </a:p>
        </p:txBody>
      </p:sp>
      <p:pic>
        <p:nvPicPr>
          <p:cNvPr id="11" name="Imagem 10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9B4A8CD7-6DCA-7055-8B6A-61FC2EA72F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41420" r="27660" b="42362"/>
          <a:stretch/>
        </p:blipFill>
        <p:spPr>
          <a:xfrm>
            <a:off x="0" y="0"/>
            <a:ext cx="3063497" cy="7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14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8D62ECD-331B-EAF1-B1EB-2FABD089FEA1}"/>
              </a:ext>
            </a:extLst>
          </p:cNvPr>
          <p:cNvSpPr/>
          <p:nvPr/>
        </p:nvSpPr>
        <p:spPr>
          <a:xfrm>
            <a:off x="0" y="-192505"/>
            <a:ext cx="12192000" cy="6858000"/>
          </a:xfrm>
          <a:prstGeom prst="rect">
            <a:avLst/>
          </a:prstGeom>
          <a:gradFill>
            <a:gsLst>
              <a:gs pos="0">
                <a:srgbClr val="07508B">
                  <a:alpha val="45000"/>
                </a:srgbClr>
              </a:gs>
              <a:gs pos="100000">
                <a:srgbClr val="467741">
                  <a:alpha val="5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2EBCD221-A54E-4DB0-7040-43C5F6904A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41420" r="27660" b="42362"/>
          <a:stretch/>
        </p:blipFill>
        <p:spPr>
          <a:xfrm>
            <a:off x="88201" y="6006050"/>
            <a:ext cx="3063497" cy="74595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28E92FF-1A75-78A8-58DB-03A457D0CA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2"/>
          <a:stretch/>
        </p:blipFill>
        <p:spPr>
          <a:xfrm>
            <a:off x="0" y="0"/>
            <a:ext cx="12192000" cy="574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21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tilizzare i videowall per monitorare le prestazioni dell'azienda - Userful  Blog">
            <a:extLst>
              <a:ext uri="{FF2B5EF4-FFF2-40B4-BE49-F238E27FC236}">
                <a16:creationId xmlns:a16="http://schemas.microsoft.com/office/drawing/2014/main" id="{963C8816-736C-8FF6-E68C-407B3B01D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29"/>
          <a:stretch/>
        </p:blipFill>
        <p:spPr bwMode="auto">
          <a:xfrm>
            <a:off x="0" y="0"/>
            <a:ext cx="12245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2B77587A-2106-36D5-19B4-2171F8A0A3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41420" r="27660" b="42362"/>
          <a:stretch/>
        </p:blipFill>
        <p:spPr>
          <a:xfrm>
            <a:off x="1024863" y="0"/>
            <a:ext cx="7303288" cy="1778342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2FEA04A7-AFF9-D6CF-2691-096DD0D333DB}"/>
              </a:ext>
            </a:extLst>
          </p:cNvPr>
          <p:cNvGrpSpPr/>
          <p:nvPr/>
        </p:nvGrpSpPr>
        <p:grpSpPr>
          <a:xfrm>
            <a:off x="3075688" y="2163410"/>
            <a:ext cx="6094428" cy="4160832"/>
            <a:chOff x="3075688" y="2163410"/>
            <a:chExt cx="6094428" cy="4160832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3861E74B-9486-C955-C8D9-37314C974272}"/>
                </a:ext>
              </a:extLst>
            </p:cNvPr>
            <p:cNvSpPr txBox="1"/>
            <p:nvPr/>
          </p:nvSpPr>
          <p:spPr>
            <a:xfrm>
              <a:off x="3075688" y="4754582"/>
              <a:ext cx="609442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600" kern="1200" dirty="0">
                  <a:latin typeface="+mj-lt"/>
                  <a:ea typeface="+mj-ea"/>
                  <a:cs typeface="+mj-cs"/>
                </a:rPr>
                <a:t>CIEGES-RJ</a:t>
              </a:r>
              <a:endParaRPr lang="pt-BR" sz="9600" dirty="0"/>
            </a:p>
          </p:txBody>
        </p:sp>
        <p:pic>
          <p:nvPicPr>
            <p:cNvPr id="9" name="Picture 2" descr="radar Icon 1546193">
              <a:extLst>
                <a:ext uri="{FF2B5EF4-FFF2-40B4-BE49-F238E27FC236}">
                  <a16:creationId xmlns:a16="http://schemas.microsoft.com/office/drawing/2014/main" id="{3A5FB69C-C548-E5C5-0BEA-AAEC3F8A6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9921" y="2163410"/>
              <a:ext cx="2990934" cy="2990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8818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8D62ECD-331B-EAF1-B1EB-2FABD089FEA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7508B">
                  <a:alpha val="45000"/>
                </a:srgbClr>
              </a:gs>
              <a:gs pos="100000">
                <a:srgbClr val="467741">
                  <a:alpha val="5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2EBCD221-A54E-4DB0-7040-43C5F6904A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41420" r="27660" b="42362"/>
          <a:stretch/>
        </p:blipFill>
        <p:spPr>
          <a:xfrm>
            <a:off x="88201" y="6006050"/>
            <a:ext cx="3063497" cy="745958"/>
          </a:xfrm>
          <a:prstGeom prst="rect">
            <a:avLst/>
          </a:prstGeom>
        </p:spPr>
      </p:pic>
      <p:pic>
        <p:nvPicPr>
          <p:cNvPr id="2" name="Espaço Reservado para Conteúdo 4">
            <a:extLst>
              <a:ext uri="{FF2B5EF4-FFF2-40B4-BE49-F238E27FC236}">
                <a16:creationId xmlns:a16="http://schemas.microsoft.com/office/drawing/2014/main" id="{59D7134F-93E9-B19A-A046-C51D24A4B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2611" y="192505"/>
            <a:ext cx="11277600" cy="555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61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8D62ECD-331B-EAF1-B1EB-2FABD089FEA1}"/>
              </a:ext>
            </a:extLst>
          </p:cNvPr>
          <p:cNvSpPr/>
          <p:nvPr/>
        </p:nvSpPr>
        <p:spPr>
          <a:xfrm>
            <a:off x="0" y="-192506"/>
            <a:ext cx="12192000" cy="6858000"/>
          </a:xfrm>
          <a:prstGeom prst="rect">
            <a:avLst/>
          </a:prstGeom>
          <a:gradFill>
            <a:gsLst>
              <a:gs pos="0">
                <a:srgbClr val="07508B">
                  <a:alpha val="45000"/>
                </a:srgbClr>
              </a:gs>
              <a:gs pos="100000">
                <a:srgbClr val="467741">
                  <a:alpha val="5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2EBCD221-A54E-4DB0-7040-43C5F6904A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41420" r="27660" b="42362"/>
          <a:stretch/>
        </p:blipFill>
        <p:spPr>
          <a:xfrm>
            <a:off x="88201" y="6006050"/>
            <a:ext cx="3063497" cy="74595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5640CD3-C4CD-A708-53FF-BBCE29010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50" y="-152968"/>
            <a:ext cx="5903495" cy="716393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EE9E434-74B2-B1DD-4F09-297BC6EA4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078" y="-98544"/>
            <a:ext cx="5551721" cy="705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57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8D62ECD-331B-EAF1-B1EB-2FABD089FEA1}"/>
              </a:ext>
            </a:extLst>
          </p:cNvPr>
          <p:cNvSpPr/>
          <p:nvPr/>
        </p:nvSpPr>
        <p:spPr>
          <a:xfrm>
            <a:off x="0" y="-192506"/>
            <a:ext cx="12192000" cy="6858000"/>
          </a:xfrm>
          <a:prstGeom prst="rect">
            <a:avLst/>
          </a:prstGeom>
          <a:gradFill>
            <a:gsLst>
              <a:gs pos="0">
                <a:srgbClr val="07508B">
                  <a:alpha val="45000"/>
                </a:srgbClr>
              </a:gs>
              <a:gs pos="100000">
                <a:srgbClr val="467741">
                  <a:alpha val="5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2EBCD221-A54E-4DB0-7040-43C5F6904A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41420" r="27660" b="42362"/>
          <a:stretch/>
        </p:blipFill>
        <p:spPr>
          <a:xfrm>
            <a:off x="88201" y="6006050"/>
            <a:ext cx="3063497" cy="74595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9C3F193-5EDF-6C65-DC46-2A6E8408D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40" y="0"/>
            <a:ext cx="9485302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16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8D62ECD-331B-EAF1-B1EB-2FABD089FEA1}"/>
              </a:ext>
            </a:extLst>
          </p:cNvPr>
          <p:cNvSpPr/>
          <p:nvPr/>
        </p:nvSpPr>
        <p:spPr>
          <a:xfrm>
            <a:off x="11704" y="0"/>
            <a:ext cx="12192000" cy="6858000"/>
          </a:xfrm>
          <a:prstGeom prst="rect">
            <a:avLst/>
          </a:prstGeom>
          <a:gradFill>
            <a:gsLst>
              <a:gs pos="0">
                <a:srgbClr val="07508B">
                  <a:alpha val="45000"/>
                </a:srgbClr>
              </a:gs>
              <a:gs pos="100000">
                <a:srgbClr val="467741">
                  <a:alpha val="5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AF39CEF-2B60-EB48-A729-B9087193D7DE}"/>
              </a:ext>
            </a:extLst>
          </p:cNvPr>
          <p:cNvSpPr/>
          <p:nvPr/>
        </p:nvSpPr>
        <p:spPr>
          <a:xfrm>
            <a:off x="-11704" y="62579"/>
            <a:ext cx="12192000" cy="561750"/>
          </a:xfrm>
          <a:prstGeom prst="rect">
            <a:avLst/>
          </a:prstGeom>
          <a:solidFill>
            <a:srgbClr val="0750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5D32E58-3F7C-C016-A647-1E7D40A77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4" y="639518"/>
            <a:ext cx="4924600" cy="623367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ED35AC1-19D3-8948-FDCB-B8391EAF79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38"/>
          <a:stretch/>
        </p:blipFill>
        <p:spPr>
          <a:xfrm>
            <a:off x="4769541" y="639518"/>
            <a:ext cx="7410755" cy="621848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66307F1-434D-2414-2A17-F10DDFF297DB}"/>
              </a:ext>
            </a:extLst>
          </p:cNvPr>
          <p:cNvSpPr txBox="1"/>
          <p:nvPr/>
        </p:nvSpPr>
        <p:spPr>
          <a:xfrm>
            <a:off x="3048000" y="6257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</a:rPr>
              <a:t>TABNET-SES</a:t>
            </a:r>
          </a:p>
        </p:txBody>
      </p:sp>
      <p:pic>
        <p:nvPicPr>
          <p:cNvPr id="9" name="Imagem 8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A36BC50C-F292-5778-5332-CE4299316A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41420" r="27660" b="42362"/>
          <a:stretch/>
        </p:blipFill>
        <p:spPr>
          <a:xfrm>
            <a:off x="9103199" y="460065"/>
            <a:ext cx="3063497" cy="7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64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Utilizzare i videowall per monitorare le prestazioni dell'azienda - Userful  Blog">
            <a:extLst>
              <a:ext uri="{FF2B5EF4-FFF2-40B4-BE49-F238E27FC236}">
                <a16:creationId xmlns:a16="http://schemas.microsoft.com/office/drawing/2014/main" id="{71911E32-B2AF-3541-653C-E6B8B28CC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29"/>
          <a:stretch/>
        </p:blipFill>
        <p:spPr bwMode="auto">
          <a:xfrm>
            <a:off x="0" y="0"/>
            <a:ext cx="12245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C3401ABA-E3AD-0780-E6C7-1861ADC06284}"/>
              </a:ext>
            </a:extLst>
          </p:cNvPr>
          <p:cNvSpPr/>
          <p:nvPr/>
        </p:nvSpPr>
        <p:spPr>
          <a:xfrm>
            <a:off x="2569029" y="0"/>
            <a:ext cx="6858000" cy="6858000"/>
          </a:xfrm>
          <a:prstGeom prst="ellipse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69E0D93-BE23-A549-80B7-DE936488558F}"/>
              </a:ext>
            </a:extLst>
          </p:cNvPr>
          <p:cNvSpPr txBox="1"/>
          <p:nvPr/>
        </p:nvSpPr>
        <p:spPr>
          <a:xfrm>
            <a:off x="2895600" y="3026619"/>
            <a:ext cx="632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dirty="0">
                <a:solidFill>
                  <a:srgbClr val="07508B"/>
                </a:solidFill>
              </a:rPr>
              <a:t>ESTRATÉGICO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6B21DDC-B3AA-D985-1BFA-7738D4EE4930}"/>
              </a:ext>
            </a:extLst>
          </p:cNvPr>
          <p:cNvSpPr txBox="1"/>
          <p:nvPr/>
        </p:nvSpPr>
        <p:spPr>
          <a:xfrm>
            <a:off x="3857406" y="4295775"/>
            <a:ext cx="45668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rgbClr val="07508B"/>
                </a:solidFill>
              </a:rPr>
              <a:t>Tomada de decisão</a:t>
            </a:r>
          </a:p>
        </p:txBody>
      </p:sp>
      <p:pic>
        <p:nvPicPr>
          <p:cNvPr id="4098" name="Picture 2" descr="strategic Icon 2731280">
            <a:extLst>
              <a:ext uri="{FF2B5EF4-FFF2-40B4-BE49-F238E27FC236}">
                <a16:creationId xmlns:a16="http://schemas.microsoft.com/office/drawing/2014/main" id="{331BE6A8-A0FF-55CF-D56F-4EDF9F704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29" y="281335"/>
            <a:ext cx="2221656" cy="2221656"/>
          </a:xfrm>
          <a:prstGeom prst="rect">
            <a:avLst/>
          </a:prstGeom>
          <a:noFill/>
          <a:effectLst>
            <a:glow rad="127000">
              <a:srgbClr val="07508B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4F515913-2EF2-F828-593C-F3870C570C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41420" r="27660" b="42362"/>
          <a:stretch/>
        </p:blipFill>
        <p:spPr>
          <a:xfrm>
            <a:off x="115610" y="-91644"/>
            <a:ext cx="3063497" cy="7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91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tilizzare i videowall per monitorare le prestazioni dell'azienda - Userful  Blog">
            <a:extLst>
              <a:ext uri="{FF2B5EF4-FFF2-40B4-BE49-F238E27FC236}">
                <a16:creationId xmlns:a16="http://schemas.microsoft.com/office/drawing/2014/main" id="{D7BB02BE-B506-87F7-189B-510054D210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29"/>
          <a:stretch/>
        </p:blipFill>
        <p:spPr bwMode="auto">
          <a:xfrm>
            <a:off x="0" y="0"/>
            <a:ext cx="12245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F39DCF3-E1AA-B069-4CA4-B3260EA225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9308319"/>
              </p:ext>
            </p:extLst>
          </p:nvPr>
        </p:nvGraphicFramePr>
        <p:xfrm>
          <a:off x="2201035" y="0"/>
          <a:ext cx="8674662" cy="669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m 5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A53DE86E-7BBC-3776-8F97-467E6F00B2D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41420" r="27660" b="42362"/>
          <a:stretch/>
        </p:blipFill>
        <p:spPr>
          <a:xfrm>
            <a:off x="0" y="0"/>
            <a:ext cx="3063497" cy="7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74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F7048C6-0AE2-F939-3D08-2A946939F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8" y="0"/>
            <a:ext cx="12128643" cy="6858000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CBFF5670-A782-9DCA-BB90-830E6FCF982F}"/>
              </a:ext>
            </a:extLst>
          </p:cNvPr>
          <p:cNvGrpSpPr/>
          <p:nvPr/>
        </p:nvGrpSpPr>
        <p:grpSpPr>
          <a:xfrm>
            <a:off x="5973" y="0"/>
            <a:ext cx="12180054" cy="6858000"/>
            <a:chOff x="5973" y="0"/>
            <a:chExt cx="12180054" cy="6858000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12F13231-C098-2F46-C2E6-6156CE437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73" y="0"/>
              <a:ext cx="12180054" cy="6858000"/>
            </a:xfrm>
            <a:prstGeom prst="rect">
              <a:avLst/>
            </a:prstGeom>
          </p:spPr>
        </p:pic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5C5A7C33-1A9C-8CF1-F266-BD7F1606DF46}"/>
                </a:ext>
              </a:extLst>
            </p:cNvPr>
            <p:cNvSpPr/>
            <p:nvPr/>
          </p:nvSpPr>
          <p:spPr>
            <a:xfrm>
              <a:off x="5871411" y="0"/>
              <a:ext cx="2911642" cy="1106905"/>
            </a:xfrm>
            <a:prstGeom prst="ellipse">
              <a:avLst/>
            </a:prstGeom>
            <a:noFill/>
            <a:effectLst>
              <a:glow rad="127000">
                <a:srgbClr val="FF00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20CE97C8-0D83-9D5F-0C30-AACA46FEB390}"/>
                </a:ext>
              </a:extLst>
            </p:cNvPr>
            <p:cNvSpPr/>
            <p:nvPr/>
          </p:nvSpPr>
          <p:spPr>
            <a:xfrm>
              <a:off x="5775158" y="1491916"/>
              <a:ext cx="4993105" cy="2514600"/>
            </a:xfrm>
            <a:prstGeom prst="rect">
              <a:avLst/>
            </a:prstGeom>
            <a:noFill/>
            <a:effectLst>
              <a:glow rad="127000">
                <a:srgbClr val="FF00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20012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50DABA0-DF04-A098-CE5D-04C9AB1CE5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332"/>
          <a:stretch/>
        </p:blipFill>
        <p:spPr>
          <a:xfrm>
            <a:off x="551583" y="2254154"/>
            <a:ext cx="5771350" cy="246725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9C422C37-D1A7-D212-D670-0A7300663D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9" t="30044" r="35564" b="20360"/>
          <a:stretch/>
        </p:blipFill>
        <p:spPr>
          <a:xfrm>
            <a:off x="6397504" y="643467"/>
            <a:ext cx="5007340" cy="5571066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2233D53B-3098-7180-10CC-93DFA6D0A253}"/>
              </a:ext>
            </a:extLst>
          </p:cNvPr>
          <p:cNvSpPr/>
          <p:nvPr/>
        </p:nvSpPr>
        <p:spPr>
          <a:xfrm>
            <a:off x="2069432" y="3248526"/>
            <a:ext cx="2370221" cy="180474"/>
          </a:xfrm>
          <a:prstGeom prst="rect">
            <a:avLst/>
          </a:prstGeom>
          <a:pattFill prst="lgCheck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90D2185E-7BF7-2590-8E3E-4FE2526BF2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41420" r="27660" b="42362"/>
          <a:stretch/>
        </p:blipFill>
        <p:spPr>
          <a:xfrm>
            <a:off x="127117" y="-102491"/>
            <a:ext cx="3063497" cy="7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70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BAC41C-3562-3C3F-F804-DB13CB247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C4075B-EC60-8E9A-0BCB-2F001639E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105B804-94D9-0345-7BEC-79BA35FA2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24"/>
            <a:ext cx="12192000" cy="6810152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07C8721F-F480-53E6-CA14-6CA6BED499C0}"/>
              </a:ext>
            </a:extLst>
          </p:cNvPr>
          <p:cNvSpPr/>
          <p:nvPr/>
        </p:nvSpPr>
        <p:spPr>
          <a:xfrm>
            <a:off x="123092" y="1389185"/>
            <a:ext cx="2409093" cy="314764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E698A80-94FB-ED7B-4A80-2643246F4C3E}"/>
              </a:ext>
            </a:extLst>
          </p:cNvPr>
          <p:cNvSpPr/>
          <p:nvPr/>
        </p:nvSpPr>
        <p:spPr>
          <a:xfrm>
            <a:off x="8081318" y="1278848"/>
            <a:ext cx="3757756" cy="143876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18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BAC41C-3562-3C3F-F804-DB13CB247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C4075B-EC60-8E9A-0BCB-2F001639E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95182A00-B980-C4E2-C0C4-C604938D8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51"/>
            <a:ext cx="12192000" cy="6893125"/>
          </a:xfrm>
          <a:prstGeom prst="rect">
            <a:avLst/>
          </a:prstGeom>
        </p:spPr>
      </p:pic>
      <p:sp>
        <p:nvSpPr>
          <p:cNvPr id="16" name="Elipse 15">
            <a:extLst>
              <a:ext uri="{FF2B5EF4-FFF2-40B4-BE49-F238E27FC236}">
                <a16:creationId xmlns:a16="http://schemas.microsoft.com/office/drawing/2014/main" id="{598E6DF0-0416-710D-D1BB-802183DD48ED}"/>
              </a:ext>
            </a:extLst>
          </p:cNvPr>
          <p:cNvSpPr/>
          <p:nvPr/>
        </p:nvSpPr>
        <p:spPr>
          <a:xfrm>
            <a:off x="160421" y="1273258"/>
            <a:ext cx="2566737" cy="132556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D6625E8-9565-536C-8421-62A3CE31E309}"/>
              </a:ext>
            </a:extLst>
          </p:cNvPr>
          <p:cNvSpPr/>
          <p:nvPr/>
        </p:nvSpPr>
        <p:spPr>
          <a:xfrm>
            <a:off x="8253663" y="1303253"/>
            <a:ext cx="3777916" cy="161641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648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tilizzare i videowall per monitorare le prestazioni dell'azienda - Userful  Blog">
            <a:extLst>
              <a:ext uri="{FF2B5EF4-FFF2-40B4-BE49-F238E27FC236}">
                <a16:creationId xmlns:a16="http://schemas.microsoft.com/office/drawing/2014/main" id="{963C8816-736C-8FF6-E68C-407B3B01D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29"/>
          <a:stretch/>
        </p:blipFill>
        <p:spPr bwMode="auto">
          <a:xfrm>
            <a:off x="0" y="0"/>
            <a:ext cx="12245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2B77587A-2106-36D5-19B4-2171F8A0A3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41420" r="27660" b="42362"/>
          <a:stretch/>
        </p:blipFill>
        <p:spPr>
          <a:xfrm>
            <a:off x="1024863" y="0"/>
            <a:ext cx="7303288" cy="1778342"/>
          </a:xfrm>
          <a:prstGeom prst="rect">
            <a:avLst/>
          </a:prstGeom>
        </p:spPr>
      </p:pic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16" name="Zoom do Resumo 15">
                <a:extLst>
                  <a:ext uri="{FF2B5EF4-FFF2-40B4-BE49-F238E27FC236}">
                    <a16:creationId xmlns:a16="http://schemas.microsoft.com/office/drawing/2014/main" id="{0C11515D-BC8F-E4BB-5E5E-78EAC476947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16393959"/>
                  </p:ext>
                </p:extLst>
              </p:nvPr>
            </p:nvGraphicFramePr>
            <p:xfrm>
              <a:off x="316462" y="1778342"/>
              <a:ext cx="11612880" cy="4257240"/>
            </p:xfrm>
            <a:graphic>
              <a:graphicData uri="http://schemas.microsoft.com/office/powerpoint/2016/summaryzoom">
                <psuz:summaryZm>
                  <psuz:summaryZmObj sectionId="{D1BE9C1A-73C9-4FC0-87E3-222A19F9058F}" scaleFactorX="65146" scaleFactorY="65146">
                    <psuz:zmPr id="{04868355-79D4-4422-B92A-09F79456714A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163563" y="482863"/>
                          <a:ext cx="2218737" cy="124803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F04A641-C8C3-4A36-A6BD-207EBE96A158}" offsetFactorX="-4204" offsetFactorY="10523" scaleFactorX="65146" scaleFactorY="65146">
                    <psuz:zmPr id="{C400A286-43A8-468F-B0F4-9A96D553739F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553893" y="684458"/>
                          <a:ext cx="2218737" cy="124803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9DF9C00-D962-4961-9B20-07638AF28B55}" offsetFactorX="-8984" offsetFactorY="8185" scaleFactorX="65146" scaleFactorY="65146">
                    <psuz:zmPr id="{6E95C62A-6AFF-4468-B067-A25F76C30D12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7924605" y="639668"/>
                          <a:ext cx="2218737" cy="124803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C2FDED67-A065-4500-B811-13E321CF4D08}" scaleFactorX="65146" scaleFactorY="65146">
                    <psuz:zmPr id="{760EEB65-DF37-4B63-BDB9-473AF1E0CC62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163563" y="2526338"/>
                          <a:ext cx="2218737" cy="124803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8379D359-9315-4ED5-BEAD-95D0A0283742}" scaleFactorX="65146" scaleFactorY="65146">
                    <psuz:zmPr id="{1C78226E-85E0-419B-ABC5-3B0B2CCD6227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697072" y="2526338"/>
                          <a:ext cx="2218737" cy="124803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16" name="Zoom do Resumo 15">
                <a:extLst>
                  <a:ext uri="{FF2B5EF4-FFF2-40B4-BE49-F238E27FC236}">
                    <a16:creationId xmlns:a16="http://schemas.microsoft.com/office/drawing/2014/main" id="{0C11515D-BC8F-E4BB-5E5E-78EAC476947D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316462" y="1778342"/>
                <a:ext cx="11612880" cy="4257240"/>
                <a:chOff x="316462" y="1778342"/>
                <a:chExt cx="11612880" cy="4257240"/>
              </a:xfrm>
            </p:grpSpPr>
            <p:pic>
              <p:nvPicPr>
                <p:cNvPr id="2" name="Imagem 2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80025" y="2261205"/>
                  <a:ext cx="2218737" cy="124803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3" name="Imagem 3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70355" y="2462800"/>
                  <a:ext cx="2218737" cy="124803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5" name="Imagem 5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41067" y="2418010"/>
                  <a:ext cx="2218737" cy="124803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6" name="Imagem 6">
                  <a:hlinkClick r:id="rId1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80025" y="4304680"/>
                  <a:ext cx="2218737" cy="124803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8" name="Imagem 8">
                  <a:hlinkClick r:id="rId1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13534" y="4304680"/>
                  <a:ext cx="2218737" cy="124803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4120962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Utilizzare i videowall per monitorare le prestazioni dell'azienda - Userful  Blog">
            <a:extLst>
              <a:ext uri="{FF2B5EF4-FFF2-40B4-BE49-F238E27FC236}">
                <a16:creationId xmlns:a16="http://schemas.microsoft.com/office/drawing/2014/main" id="{CC33AEDE-8E73-76BF-21D5-D6C2D8573A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29"/>
          <a:stretch/>
        </p:blipFill>
        <p:spPr bwMode="auto">
          <a:xfrm>
            <a:off x="0" y="0"/>
            <a:ext cx="12245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C3401ABA-E3AD-0780-E6C7-1861ADC06284}"/>
              </a:ext>
            </a:extLst>
          </p:cNvPr>
          <p:cNvSpPr/>
          <p:nvPr/>
        </p:nvSpPr>
        <p:spPr>
          <a:xfrm>
            <a:off x="2569029" y="0"/>
            <a:ext cx="6858000" cy="6858000"/>
          </a:xfrm>
          <a:prstGeom prst="ellipse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69E0D93-BE23-A549-80B7-DE936488558F}"/>
              </a:ext>
            </a:extLst>
          </p:cNvPr>
          <p:cNvSpPr txBox="1"/>
          <p:nvPr/>
        </p:nvSpPr>
        <p:spPr>
          <a:xfrm>
            <a:off x="2895600" y="3026619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>
                <a:solidFill>
                  <a:srgbClr val="07508B"/>
                </a:solidFill>
              </a:rPr>
              <a:t>Inteligência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6B21DDC-B3AA-D985-1BFA-7738D4EE4930}"/>
              </a:ext>
            </a:extLst>
          </p:cNvPr>
          <p:cNvSpPr txBox="1"/>
          <p:nvPr/>
        </p:nvSpPr>
        <p:spPr>
          <a:xfrm>
            <a:off x="3857406" y="4295775"/>
            <a:ext cx="3755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07508B"/>
                </a:solidFill>
              </a:rPr>
              <a:t>Modelagem e Estimação</a:t>
            </a:r>
          </a:p>
        </p:txBody>
      </p:sp>
      <p:pic>
        <p:nvPicPr>
          <p:cNvPr id="5122" name="Picture 2" descr="technology Icon 2264600">
            <a:extLst>
              <a:ext uri="{FF2B5EF4-FFF2-40B4-BE49-F238E27FC236}">
                <a16:creationId xmlns:a16="http://schemas.microsoft.com/office/drawing/2014/main" id="{0AA2945C-6DC9-6585-B430-D95E73E3C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650" y="551977"/>
            <a:ext cx="1822783" cy="1822783"/>
          </a:xfrm>
          <a:prstGeom prst="rect">
            <a:avLst/>
          </a:prstGeom>
          <a:noFill/>
          <a:effectLst>
            <a:glow rad="127000">
              <a:srgbClr val="07508B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14F50A8E-D3F7-0103-6039-34F67F5AC2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41420" r="27660" b="42362"/>
          <a:stretch/>
        </p:blipFill>
        <p:spPr>
          <a:xfrm>
            <a:off x="320147" y="22588"/>
            <a:ext cx="3063497" cy="7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46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 descr="Gráfico, Gráfico de linhas&#10;&#10;Descrição gerada automaticamente">
            <a:extLst>
              <a:ext uri="{FF2B5EF4-FFF2-40B4-BE49-F238E27FC236}">
                <a16:creationId xmlns:a16="http://schemas.microsoft.com/office/drawing/2014/main" id="{27C7C64D-FB91-DC45-4FDE-93A14F42D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6" r="1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effectLst>
            <a:glow rad="127000">
              <a:srgbClr val="9A9A9A"/>
            </a:glow>
          </a:effec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C502FC9-FFA4-DAD6-6EBF-C6F30FDA9465}"/>
              </a:ext>
            </a:extLst>
          </p:cNvPr>
          <p:cNvSpPr txBox="1"/>
          <p:nvPr/>
        </p:nvSpPr>
        <p:spPr>
          <a:xfrm>
            <a:off x="3543077" y="354709"/>
            <a:ext cx="5452529" cy="35692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DADOS DE DENGUE 2023: </a:t>
            </a:r>
            <a:r>
              <a:rPr lang="en-US" sz="4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Corrigindo</a:t>
            </a: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atraso</a:t>
            </a: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digitação</a:t>
            </a:r>
            <a:endParaRPr lang="en-US" sz="4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8C7E9DA9-09D3-3D1C-E405-4B8E050BCA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41420" r="27660" b="42362"/>
          <a:stretch/>
        </p:blipFill>
        <p:spPr>
          <a:xfrm>
            <a:off x="151705" y="6112033"/>
            <a:ext cx="3063497" cy="7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16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E732C07E-7DEE-2412-1899-0540A7A8B3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3">
                  <a:lumMod val="44000"/>
                  <a:lumOff val="56000"/>
                </a:schemeClr>
              </a:gs>
              <a:gs pos="15000">
                <a:schemeClr val="bg1">
                  <a:lumMod val="75000"/>
                  <a:alpha val="17000"/>
                </a:schemeClr>
              </a:gs>
              <a:gs pos="82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9A9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4DB864D-83E6-6002-61A9-799A9C9D6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2" y="345362"/>
            <a:ext cx="5426764" cy="2857914"/>
          </a:xfrm>
          <a:prstGeom prst="rect">
            <a:avLst/>
          </a:prstGeom>
          <a:noFill/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3DA6B52-53F4-93AE-731A-3C0BA1632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298" y="3741821"/>
            <a:ext cx="5780667" cy="2392629"/>
          </a:xfrm>
          <a:prstGeom prst="rect">
            <a:avLst/>
          </a:prstGeom>
          <a:noFill/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B4EDF65-AF4C-6841-868B-3EF672CAD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778" y="2191220"/>
            <a:ext cx="5940946" cy="369823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9531919-2A2E-76AF-885D-D8D0437E214E}"/>
              </a:ext>
            </a:extLst>
          </p:cNvPr>
          <p:cNvSpPr txBox="1"/>
          <p:nvPr/>
        </p:nvSpPr>
        <p:spPr>
          <a:xfrm>
            <a:off x="6695298" y="391681"/>
            <a:ext cx="481734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 err="1">
                <a:solidFill>
                  <a:schemeClr val="bg1">
                    <a:lumMod val="65000"/>
                  </a:schemeClr>
                </a:solidFill>
              </a:rPr>
              <a:t>Machine</a:t>
            </a:r>
            <a:r>
              <a:rPr lang="pt-BR" sz="4800" dirty="0">
                <a:solidFill>
                  <a:srgbClr val="0070C0"/>
                </a:solidFill>
              </a:rPr>
              <a:t> </a:t>
            </a:r>
            <a:r>
              <a:rPr lang="pt-BR" sz="4800" dirty="0">
                <a:solidFill>
                  <a:schemeClr val="bg1">
                    <a:lumMod val="65000"/>
                  </a:schemeClr>
                </a:solidFill>
              </a:rPr>
              <a:t>Learning:</a:t>
            </a:r>
          </a:p>
          <a:p>
            <a:r>
              <a:rPr lang="pt-BR" sz="2800" dirty="0">
                <a:solidFill>
                  <a:schemeClr val="bg1">
                    <a:lumMod val="65000"/>
                  </a:schemeClr>
                </a:solidFill>
              </a:rPr>
              <a:t>Fila da Cardiologia</a:t>
            </a:r>
          </a:p>
        </p:txBody>
      </p:sp>
      <p:pic>
        <p:nvPicPr>
          <p:cNvPr id="9" name="Imagem 8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B748159C-7122-C1B1-FB49-62F0C8F00D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41420" r="27660" b="42362"/>
          <a:stretch/>
        </p:blipFill>
        <p:spPr>
          <a:xfrm>
            <a:off x="103298" y="6100838"/>
            <a:ext cx="3063497" cy="7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73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AE76A28-30CA-5264-AEF0-15A76190C41D}"/>
              </a:ext>
            </a:extLst>
          </p:cNvPr>
          <p:cNvSpPr txBox="1"/>
          <p:nvPr/>
        </p:nvSpPr>
        <p:spPr>
          <a:xfrm>
            <a:off x="3264568" y="-8769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65000"/>
                  </a:schemeClr>
                </a:solidFill>
              </a:rPr>
              <a:t>OUTRAS FERRAMENTAS SHINY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B5012F8-94FF-B57C-8059-F233F1005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5622"/>
            <a:ext cx="12192000" cy="592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80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AE76A28-30CA-5264-AEF0-15A76190C41D}"/>
              </a:ext>
            </a:extLst>
          </p:cNvPr>
          <p:cNvSpPr txBox="1"/>
          <p:nvPr/>
        </p:nvSpPr>
        <p:spPr>
          <a:xfrm>
            <a:off x="3264568" y="-8769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65000"/>
                  </a:schemeClr>
                </a:solidFill>
              </a:rPr>
              <a:t>OUTRAS FERRAMENTAS SHINY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A6F6197-018A-7168-CE80-00E91968D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3356"/>
            <a:ext cx="12192000" cy="491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461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Utilizzare i videowall per monitorare le prestazioni dell'azienda - Userful  Blog">
            <a:extLst>
              <a:ext uri="{FF2B5EF4-FFF2-40B4-BE49-F238E27FC236}">
                <a16:creationId xmlns:a16="http://schemas.microsoft.com/office/drawing/2014/main" id="{B246D312-2458-E589-C837-B22B9E0AE6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29"/>
          <a:stretch/>
        </p:blipFill>
        <p:spPr bwMode="auto">
          <a:xfrm>
            <a:off x="0" y="0"/>
            <a:ext cx="12245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C3401ABA-E3AD-0780-E6C7-1861ADC06284}"/>
              </a:ext>
            </a:extLst>
          </p:cNvPr>
          <p:cNvSpPr/>
          <p:nvPr/>
        </p:nvSpPr>
        <p:spPr>
          <a:xfrm>
            <a:off x="2569029" y="0"/>
            <a:ext cx="6858000" cy="6858000"/>
          </a:xfrm>
          <a:prstGeom prst="ellipse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69E0D93-BE23-A549-80B7-DE936488558F}"/>
              </a:ext>
            </a:extLst>
          </p:cNvPr>
          <p:cNvSpPr txBox="1"/>
          <p:nvPr/>
        </p:nvSpPr>
        <p:spPr>
          <a:xfrm>
            <a:off x="2895600" y="3026619"/>
            <a:ext cx="632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rgbClr val="07508B"/>
                </a:solidFill>
              </a:rPr>
              <a:t>Sistema para ESP e Indicadores Bipartites</a:t>
            </a:r>
          </a:p>
        </p:txBody>
      </p:sp>
      <p:pic>
        <p:nvPicPr>
          <p:cNvPr id="6146" name="Picture 2" descr="system Icon 1796212">
            <a:extLst>
              <a:ext uri="{FF2B5EF4-FFF2-40B4-BE49-F238E27FC236}">
                <a16:creationId xmlns:a16="http://schemas.microsoft.com/office/drawing/2014/main" id="{733E0B8C-3126-77A8-E083-CCEA7FE3A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55" y="-533400"/>
            <a:ext cx="3866147" cy="3866147"/>
          </a:xfrm>
          <a:prstGeom prst="rect">
            <a:avLst/>
          </a:prstGeom>
          <a:noFill/>
          <a:effectLst>
            <a:glow rad="127000">
              <a:srgbClr val="07508B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96830193-28FF-2131-C92A-959A643F85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41420" r="27660" b="42362"/>
          <a:stretch/>
        </p:blipFill>
        <p:spPr>
          <a:xfrm>
            <a:off x="320147" y="22588"/>
            <a:ext cx="3063497" cy="7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00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A8EF61E0-08F4-7B6C-33E7-99705D93D9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71" r="4128" b="9779"/>
          <a:stretch/>
        </p:blipFill>
        <p:spPr>
          <a:xfrm>
            <a:off x="259883" y="192505"/>
            <a:ext cx="5199245" cy="3125839"/>
          </a:xfrm>
          <a:prstGeom prst="rect">
            <a:avLst/>
          </a:prstGeom>
        </p:spPr>
      </p:pic>
      <p:pic>
        <p:nvPicPr>
          <p:cNvPr id="7" name="Imagem 6" descr="Interface gráfica do usuário, Aplicativo, Tabela, Teams&#10;&#10;Descrição gerada automaticamente">
            <a:extLst>
              <a:ext uri="{FF2B5EF4-FFF2-40B4-BE49-F238E27FC236}">
                <a16:creationId xmlns:a16="http://schemas.microsoft.com/office/drawing/2014/main" id="{288F313D-9052-4670-FBDC-69E4415EE1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73" r="22752"/>
          <a:stretch/>
        </p:blipFill>
        <p:spPr>
          <a:xfrm>
            <a:off x="6183459" y="1411198"/>
            <a:ext cx="5748658" cy="3944163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7CDE134C-A52A-263D-8A62-DBAFD19FCA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41420" r="27660" b="42362"/>
          <a:stretch/>
        </p:blipFill>
        <p:spPr>
          <a:xfrm>
            <a:off x="6170787" y="-155494"/>
            <a:ext cx="5426764" cy="132141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052E22E-9AE4-5833-2B00-2A75413166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906" y="3613067"/>
            <a:ext cx="5114222" cy="317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447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tilizzare i videowall per monitorare le prestazioni dell'azienda - Userful  Blog">
            <a:extLst>
              <a:ext uri="{FF2B5EF4-FFF2-40B4-BE49-F238E27FC236}">
                <a16:creationId xmlns:a16="http://schemas.microsoft.com/office/drawing/2014/main" id="{4D884F10-3BC5-3BF3-7882-63FF20646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29"/>
          <a:stretch/>
        </p:blipFill>
        <p:spPr bwMode="auto">
          <a:xfrm>
            <a:off x="0" y="0"/>
            <a:ext cx="12245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C3401ABA-E3AD-0780-E6C7-1861ADC06284}"/>
              </a:ext>
            </a:extLst>
          </p:cNvPr>
          <p:cNvSpPr/>
          <p:nvPr/>
        </p:nvSpPr>
        <p:spPr>
          <a:xfrm>
            <a:off x="2569029" y="0"/>
            <a:ext cx="6858000" cy="6858000"/>
          </a:xfrm>
          <a:prstGeom prst="ellipse">
            <a:avLst/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69E0D93-BE23-A549-80B7-DE936488558F}"/>
              </a:ext>
            </a:extLst>
          </p:cNvPr>
          <p:cNvSpPr txBox="1"/>
          <p:nvPr/>
        </p:nvSpPr>
        <p:spPr>
          <a:xfrm>
            <a:off x="2895600" y="3026619"/>
            <a:ext cx="6324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>
                <a:solidFill>
                  <a:srgbClr val="07508B"/>
                </a:solidFill>
              </a:rPr>
              <a:t>Rede Estadual de Dados em Saúde</a:t>
            </a:r>
          </a:p>
        </p:txBody>
      </p:sp>
      <p:pic>
        <p:nvPicPr>
          <p:cNvPr id="4" name="Gráfico 3" descr="Conexões estrutura de tópicos">
            <a:extLst>
              <a:ext uri="{FF2B5EF4-FFF2-40B4-BE49-F238E27FC236}">
                <a16:creationId xmlns:a16="http://schemas.microsoft.com/office/drawing/2014/main" id="{EF248FAB-A8FE-A420-EB6F-99500DC16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6748" y="216567"/>
            <a:ext cx="2085474" cy="2085474"/>
          </a:xfrm>
          <a:prstGeom prst="rect">
            <a:avLst/>
          </a:prstGeom>
        </p:spPr>
      </p:pic>
      <p:pic>
        <p:nvPicPr>
          <p:cNvPr id="6" name="Imagem 5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3156B59E-F228-7851-D1BF-436DC03251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41420" r="27660" b="42362"/>
          <a:stretch/>
        </p:blipFill>
        <p:spPr>
          <a:xfrm>
            <a:off x="320147" y="22588"/>
            <a:ext cx="3063497" cy="7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524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7" name="Rectangle 207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onheça o Data Lake e saiba como ele revoluciona o varejo - dataRain">
            <a:extLst>
              <a:ext uri="{FF2B5EF4-FFF2-40B4-BE49-F238E27FC236}">
                <a16:creationId xmlns:a16="http://schemas.microsoft.com/office/drawing/2014/main" id="{2171CAC4-0070-0647-3974-6B06954E9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17" b="1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8" name="Rectangle 2074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Espaço Reservado para Conteúdo 3">
            <a:extLst>
              <a:ext uri="{FF2B5EF4-FFF2-40B4-BE49-F238E27FC236}">
                <a16:creationId xmlns:a16="http://schemas.microsoft.com/office/drawing/2014/main" id="{D2C274D6-55DD-E4DF-A90A-A9FA37AB08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602227"/>
              </p:ext>
            </p:extLst>
          </p:nvPr>
        </p:nvGraphicFramePr>
        <p:xfrm>
          <a:off x="-1" y="830179"/>
          <a:ext cx="5304387" cy="5714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tângulo 10">
            <a:extLst>
              <a:ext uri="{FF2B5EF4-FFF2-40B4-BE49-F238E27FC236}">
                <a16:creationId xmlns:a16="http://schemas.microsoft.com/office/drawing/2014/main" id="{1927F505-7AFE-80FD-32B4-1E5C8DADE81E}"/>
              </a:ext>
            </a:extLst>
          </p:cNvPr>
          <p:cNvSpPr/>
          <p:nvPr/>
        </p:nvSpPr>
        <p:spPr>
          <a:xfrm>
            <a:off x="-161786" y="60168"/>
            <a:ext cx="508807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Rede Estadual de </a:t>
            </a:r>
          </a:p>
          <a:p>
            <a:pPr algn="ctr"/>
            <a:r>
              <a:rPr lang="pt-BR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Dados em Saúde</a:t>
            </a:r>
            <a:endParaRPr lang="pt-BR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Imagem 4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83D7101F-741F-5A9B-5A38-402AAF6F168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41420" r="27660" b="42362"/>
          <a:stretch/>
        </p:blipFill>
        <p:spPr>
          <a:xfrm>
            <a:off x="0" y="6051874"/>
            <a:ext cx="3063497" cy="7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745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tilizzare i videowall per monitorare le prestazioni dell'azienda - Userful  Blog">
            <a:extLst>
              <a:ext uri="{FF2B5EF4-FFF2-40B4-BE49-F238E27FC236}">
                <a16:creationId xmlns:a16="http://schemas.microsoft.com/office/drawing/2014/main" id="{A5B4A0A9-D2AB-5A51-AF69-0AE1A3336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29"/>
          <a:stretch/>
        </p:blipFill>
        <p:spPr bwMode="auto">
          <a:xfrm>
            <a:off x="0" y="0"/>
            <a:ext cx="12245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22D0F9-41A3-09AA-869E-B3FE04220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Nosso espaço</a:t>
            </a:r>
          </a:p>
        </p:txBody>
      </p:sp>
      <p:pic>
        <p:nvPicPr>
          <p:cNvPr id="5" name="Imagem 4" descr="Diagrama, Esquemático&#10;&#10;Descrição gerada automaticamente">
            <a:extLst>
              <a:ext uri="{FF2B5EF4-FFF2-40B4-BE49-F238E27FC236}">
                <a16:creationId xmlns:a16="http://schemas.microsoft.com/office/drawing/2014/main" id="{48408FBD-92F5-72B7-CAD1-CF576A086B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" r="3704"/>
          <a:stretch/>
        </p:blipFill>
        <p:spPr>
          <a:xfrm>
            <a:off x="-1" y="1822348"/>
            <a:ext cx="12191999" cy="478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14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tilizzare i videowall per monitorare le prestazioni dell'azienda - Userful  Blog">
            <a:extLst>
              <a:ext uri="{FF2B5EF4-FFF2-40B4-BE49-F238E27FC236}">
                <a16:creationId xmlns:a16="http://schemas.microsoft.com/office/drawing/2014/main" id="{963C8816-736C-8FF6-E68C-407B3B01D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29"/>
          <a:stretch/>
        </p:blipFill>
        <p:spPr bwMode="auto">
          <a:xfrm>
            <a:off x="0" y="0"/>
            <a:ext cx="12245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2B77587A-2106-36D5-19B4-2171F8A0A3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41420" r="27660" b="42362"/>
          <a:stretch/>
        </p:blipFill>
        <p:spPr>
          <a:xfrm>
            <a:off x="1024863" y="0"/>
            <a:ext cx="7303288" cy="1778342"/>
          </a:xfrm>
          <a:prstGeom prst="rect">
            <a:avLst/>
          </a:prstGeom>
        </p:spPr>
      </p:pic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14" name="Zoom do Resumo 13">
                <a:extLst>
                  <a:ext uri="{FF2B5EF4-FFF2-40B4-BE49-F238E27FC236}">
                    <a16:creationId xmlns:a16="http://schemas.microsoft.com/office/drawing/2014/main" id="{7A5A0109-C326-B85C-1327-1E2A2301024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56928634"/>
                  </p:ext>
                </p:extLst>
              </p:nvPr>
            </p:nvGraphicFramePr>
            <p:xfrm>
              <a:off x="-5248031" y="1980803"/>
              <a:ext cx="66548001" cy="2896394"/>
            </p:xfrm>
            <a:graphic>
              <a:graphicData uri="http://schemas.microsoft.com/office/powerpoint/2016/summaryzoom">
                <psuz:summaryZm>
                  <psuz:summaryZmObj sectionId="{D1BE9C1A-73C9-4FC0-87E3-222A19F9058F}" scaleFactorX="80045" scaleFactorY="80045">
                    <psuz:zmPr id="{04868355-79D4-4422-B92A-09F79456714A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542446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F2365A01-D77A-4979-B354-DB4734F55522}" scaleFactorX="80045" scaleFactorY="80045">
                    <psuz:zmPr id="{9C41EDF5-BFBA-422D-986F-58257882F3F9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501455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A716C3F9-B9AB-480B-925B-945A6C1CA5AA}" scaleFactorX="80045" scaleFactorY="80045">
                    <psuz:zmPr id="{50418BE6-9B3F-44FD-997B-B85D8164756E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460464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F04A641-C8C3-4A36-A6BD-207EBE96A158}" scaleFactorX="80045" scaleFactorY="80045">
                    <psuz:zmPr id="{C400A286-43A8-468F-B0F4-9A96D553739F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1419473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40BE9DF-B3D9-42F8-BD3D-7CC95CA431D5}" scaleFactorX="80045" scaleFactorY="80045">
                    <psuz:zmPr id="{FAE68022-4C5D-4E64-B5E2-B78B0CD2C9AB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4378482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B3F810A-A0E2-4A0A-8199-BB3BC46D52C6}" scaleFactorX="80045" scaleFactorY="80045">
                    <psuz:zmPr id="{923BA836-F5B9-4662-AAD4-D2C38322378F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7337491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A131BFE5-490E-4AF1-AFC3-23CCA22234D6}" scaleFactorX="80045" scaleFactorY="80045">
                    <psuz:zmPr id="{15B98BC0-4B29-4C91-A730-FE93CD6DC54A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0296500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955DB25-FE38-4363-8EC9-4572AC94E4F3}" scaleFactorX="80045" scaleFactorY="80045">
                    <psuz:zmPr id="{DB9C0D75-C5E1-4B59-8DED-D69BFC14F5B4}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3255509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B1F85684-8563-4714-8C0B-52DF34C91C3F}" scaleFactorX="80045" scaleFactorY="80045">
                    <psuz:zmPr id="{0FAD1095-B8E2-40A7-83F7-17811F62B0CB}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6214518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07A732A4-AB57-4358-A98A-F06AB7DF9F32}" scaleFactorX="80045" scaleFactorY="80045">
                    <psuz:zmPr id="{78C26274-C4C1-4ED9-8BFA-4CAFB541C85A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9173527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9DF9C00-D962-4961-9B20-07638AF28B55}" scaleFactorX="80045" scaleFactorY="80045">
                    <psuz:zmPr id="{6E95C62A-6AFF-4468-B067-A25F76C30D12}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2132536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FDA768E4-D22B-4A8D-A770-054E13B27B48}" scaleFactorX="80045" scaleFactorY="80045">
                    <psuz:zmPr id="{1C0A14FF-8DF4-4137-B157-2C89BA97C2C3}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5091545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F4F22C8-4322-4F5D-9AC3-407041AD5F9C}" scaleFactorX="80045" scaleFactorY="80045">
                    <psuz:zmPr id="{414AD3E6-97BD-47CC-B0E9-6006B7BC1A73}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8050554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22DD0A4C-7F3E-4D17-B508-ADC59FA29287}" scaleFactorX="80045" scaleFactorY="80045">
                    <psuz:zmPr id="{FAE2E789-2466-4405-BC5B-370146BFF41A}" transitionDur="1000">
                      <p166:blipFill xmlns:p166="http://schemas.microsoft.com/office/powerpoint/2016/6/main">
                        <a:blip r:embed="rId1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1009563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BB39E7F3-1BF3-4E1C-A305-B66835900E80}" scaleFactorX="80045" scaleFactorY="80045">
                    <psuz:zmPr id="{333479B8-422D-4A22-9843-9D9D332A3B97}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3968572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C2FDED67-A065-4500-B811-13E321CF4D08}" scaleFactorX="80045" scaleFactorY="80045">
                    <psuz:zmPr id="{760EEB65-DF37-4B63-BDB9-473AF1E0CC62}" transitionDur="1000">
                      <p166:blipFill xmlns:p166="http://schemas.microsoft.com/office/powerpoint/2016/6/main">
                        <a:blip r:embed="rId1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6927581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85B3C8DE-CF5A-4EA5-8CB0-6D6172E41591}" scaleFactorX="80045" scaleFactorY="80045">
                    <psuz:zmPr id="{57553259-0251-4745-B35B-1437E3F4CDBC}" transitionDur="1000">
                      <p166:blipFill xmlns:p166="http://schemas.microsoft.com/office/powerpoint/2016/6/main">
                        <a:blip r:embed="rId1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9886590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8379D359-9315-4ED5-BEAD-95D0A0283742}" scaleFactorX="80045" scaleFactorY="80045">
                    <psuz:zmPr id="{1C78226E-85E0-419B-ABC5-3B0B2CCD6227}" transitionDur="100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2845599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D54604FA-4784-457F-B8B1-ABE3D491A339}" scaleFactorX="80045" scaleFactorY="80045">
                    <psuz:zmPr id="{8B2F7705-FC25-4D27-B108-8A1253CB59E3}" transitionDur="1000">
                      <p166:blipFill xmlns:p166="http://schemas.microsoft.com/office/powerpoint/2016/6/main">
                        <a:blip r:embed="rId2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5804608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AA1980ED-989F-4D3B-A2AE-C500D9F9A00E}" scaleFactorX="80045" scaleFactorY="80045">
                    <psuz:zmPr id="{C3D39387-7C12-4EF6-B818-D26F6BFC609D}" transitionDur="1000">
                      <p166:blipFill xmlns:p166="http://schemas.microsoft.com/office/powerpoint/2016/6/main">
                        <a:blip r:embed="rId2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8763617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9A58E0A2-090F-41F9-B38E-55D4B79D321A}" scaleFactorX="80045" scaleFactorY="80045">
                    <psuz:zmPr id="{16939540-ED82-4945-B53E-ACCD29A01C98}" transitionDur="100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1722626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14" name="Zoom do Resumo 13">
                <a:extLst>
                  <a:ext uri="{FF2B5EF4-FFF2-40B4-BE49-F238E27FC236}">
                    <a16:creationId xmlns:a16="http://schemas.microsoft.com/office/drawing/2014/main" id="{7A5A0109-C326-B85C-1327-1E2A2301024D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-5248031" y="1980803"/>
                <a:ext cx="66548001" cy="2896394"/>
                <a:chOff x="-5248031" y="1980803"/>
                <a:chExt cx="66548001" cy="2896394"/>
              </a:xfrm>
            </p:grpSpPr>
            <p:pic>
              <p:nvPicPr>
                <p:cNvPr id="2" name="Imagem 2">
                  <a:hlinkClick r:id="rId2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2705585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3" name="Imagem 3">
                  <a:hlinkClick r:id="rId2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3424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5" name="Imagem 5">
                  <a:hlinkClick r:id="rId2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12433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6" name="Imagem 6">
                  <a:hlinkClick r:id="rId2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71442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8" name="Imagem 8">
                  <a:hlinkClick r:id="rId2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130451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9" name="Imagem 9">
                  <a:hlinkClick r:id="rId2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089460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0" name="Imagem 10"/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048469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1" name="Imagem 11">
                  <a:hlinkClick r:id="rId3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007478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2" name="Imagem 12">
                  <a:hlinkClick r:id="rId3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966487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3" name="Imagem 13"/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925496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5" name="Imagem 15">
                  <a:hlinkClick r:id="rId3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884505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6" name="Imagem 16">
                  <a:hlinkClick r:id="rId3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843514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7" name="Imagem 17">
                  <a:hlinkClick r:id="rId3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802523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8" name="Imagem 18">
                  <a:hlinkClick r:id="rId3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5761532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9" name="Imagem 19">
                  <a:hlinkClick r:id="rId3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720541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0" name="Imagem 20">
                  <a:hlinkClick r:id="rId3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1679550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1" name="Imagem 21">
                  <a:hlinkClick r:id="rId3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638559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2" name="Imagem 22">
                  <a:hlinkClick r:id="rId3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7597568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3" name="Imagem 23">
                  <a:hlinkClick r:id="rId4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556577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4" name="Imagem 24">
                  <a:hlinkClick r:id="rId4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3515586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5" name="Imagem 25">
                  <a:hlinkClick r:id="rId4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6474595" y="2786927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1678321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tilizzare i videowall per monitorare le prestazioni dell'azienda - Userful  Blog">
            <a:extLst>
              <a:ext uri="{FF2B5EF4-FFF2-40B4-BE49-F238E27FC236}">
                <a16:creationId xmlns:a16="http://schemas.microsoft.com/office/drawing/2014/main" id="{8BB54796-A7F5-66BF-7A90-BA0AE3A86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29"/>
          <a:stretch/>
        </p:blipFill>
        <p:spPr bwMode="auto">
          <a:xfrm>
            <a:off x="0" y="0"/>
            <a:ext cx="12245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415D8BC3-88F7-E730-368F-ABB7848493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41420" r="27660" b="42362"/>
          <a:stretch/>
        </p:blipFill>
        <p:spPr>
          <a:xfrm>
            <a:off x="2129067" y="4009475"/>
            <a:ext cx="7933865" cy="1931887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AF225DA9-E6B0-FD5D-E314-3CE8BFA65652}"/>
              </a:ext>
            </a:extLst>
          </p:cNvPr>
          <p:cNvSpPr txBox="1">
            <a:spLocks/>
          </p:cNvSpPr>
          <p:nvPr/>
        </p:nvSpPr>
        <p:spPr>
          <a:xfrm>
            <a:off x="1314824" y="735106"/>
            <a:ext cx="10053763" cy="2928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7532D58-BE1A-878C-AF45-418386EB2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1824928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Obrigada</a:t>
            </a:r>
            <a:r>
              <a:rPr lang="en-US" sz="8000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pela </a:t>
            </a:r>
            <a:r>
              <a:rPr lang="en-US" sz="8000" kern="12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Atenção</a:t>
            </a:r>
            <a:endParaRPr lang="en-US" sz="8000" kern="12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3223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tilizzare i videowall per monitorare le prestazioni dell'azienda - Userful  Blog">
            <a:extLst>
              <a:ext uri="{FF2B5EF4-FFF2-40B4-BE49-F238E27FC236}">
                <a16:creationId xmlns:a16="http://schemas.microsoft.com/office/drawing/2014/main" id="{963C8816-736C-8FF6-E68C-407B3B01D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29"/>
          <a:stretch/>
        </p:blipFill>
        <p:spPr bwMode="auto">
          <a:xfrm>
            <a:off x="0" y="0"/>
            <a:ext cx="12245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2B77587A-2106-36D5-19B4-2171F8A0A3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41420" r="27660" b="42362"/>
          <a:stretch/>
        </p:blipFill>
        <p:spPr>
          <a:xfrm>
            <a:off x="1024863" y="0"/>
            <a:ext cx="7303288" cy="1778342"/>
          </a:xfrm>
          <a:prstGeom prst="rect">
            <a:avLst/>
          </a:prstGeom>
        </p:spPr>
      </p:pic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14" name="Zoom do Resumo 13">
                <a:extLst>
                  <a:ext uri="{FF2B5EF4-FFF2-40B4-BE49-F238E27FC236}">
                    <a16:creationId xmlns:a16="http://schemas.microsoft.com/office/drawing/2014/main" id="{8858AB36-1A12-662B-E84B-1D95C54F877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27570582"/>
                  </p:ext>
                </p:extLst>
              </p:nvPr>
            </p:nvGraphicFramePr>
            <p:xfrm>
              <a:off x="-17095372" y="2183265"/>
              <a:ext cx="66548001" cy="2896394"/>
            </p:xfrm>
            <a:graphic>
              <a:graphicData uri="http://schemas.microsoft.com/office/powerpoint/2016/summaryzoom">
                <psuz:summaryZm>
                  <psuz:summaryZmObj sectionId="{D1BE9C1A-73C9-4FC0-87E3-222A19F9058F}" scaleFactorX="80045" scaleFactorY="80045">
                    <psuz:zmPr id="{04868355-79D4-4422-B92A-09F79456714A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55934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F2365A01-D77A-4979-B354-DB4734F55522}" scaleFactorX="80045" scaleFactorY="80045">
                    <psuz:zmPr id="{9C41EDF5-BFBA-422D-986F-58257882F3F9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66630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A716C3F9-B9AB-480B-925B-945A6C1CA5AA}" scaleFactorX="80045" scaleFactorY="80045">
                    <psuz:zmPr id="{50418BE6-9B3F-44FD-997B-B85D8164756E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77326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F04A641-C8C3-4A36-A6BD-207EBE96A158}" scaleFactorX="80045" scaleFactorY="80045">
                    <psuz:zmPr id="{C400A286-43A8-468F-B0F4-9A96D553739F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188022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40BE9DF-B3D9-42F8-BD3D-7CC95CA431D5}" scaleFactorX="80045" scaleFactorY="80045">
                    <psuz:zmPr id="{FAE68022-4C5D-4E64-B5E2-B78B0CD2C9AB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498718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B3F810A-A0E2-4A0A-8199-BB3BC46D52C6}" scaleFactorX="80045" scaleFactorY="80045">
                    <psuz:zmPr id="{923BA836-F5B9-4662-AAD4-D2C38322378F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809414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955DB25-FE38-4363-8EC9-4572AC94E4F3}" offsetFactorX="-3206" scaleFactorX="80045" scaleFactorY="80045">
                    <psuz:zmPr id="{DB9C0D75-C5E1-4B59-8DED-D69BFC14F5B4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1105095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B1F85684-8563-4714-8C0B-52DF34C91C3F}" scaleFactorX="80045" scaleFactorY="80045">
                    <psuz:zmPr id="{0FAD1095-B8E2-40A7-83F7-17811F62B0CB}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430806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07A732A4-AB57-4358-A98A-F06AB7DF9F32}" scaleFactorX="80045" scaleFactorY="80045">
                    <psuz:zmPr id="{78C26274-C4C1-4ED9-8BFA-4CAFB541C85A}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741502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9DF9C00-D962-4961-9B20-07638AF28B55}" scaleFactorX="80045" scaleFactorY="80045">
                    <psuz:zmPr id="{6E95C62A-6AFF-4468-B067-A25F76C30D12}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052198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FDA768E4-D22B-4A8D-A770-054E13B27B48}" scaleFactorX="80045" scaleFactorY="80045">
                    <psuz:zmPr id="{1C0A14FF-8DF4-4137-B157-2C89BA97C2C3}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362894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F4F22C8-4322-4F5D-9AC3-407041AD5F9C}" scaleFactorX="80045" scaleFactorY="80045">
                    <psuz:zmPr id="{414AD3E6-97BD-47CC-B0E9-6006B7BC1A73}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673590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22DD0A4C-7F3E-4D17-B508-ADC59FA29287}" scaleFactorX="80045" scaleFactorY="80045">
                    <psuz:zmPr id="{FAE2E789-2466-4405-BC5B-370146BFF41A}" transitionDur="1000">
                      <p166:blipFill xmlns:p166="http://schemas.microsoft.com/office/powerpoint/2016/6/main">
                        <a:blip r:embed="rId1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984286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BB39E7F3-1BF3-4E1C-A305-B66835900E80}" scaleFactorX="80045" scaleFactorY="80045">
                    <psuz:zmPr id="{333479B8-422D-4A22-9843-9D9D332A3B97}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294982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C2FDED67-A065-4500-B811-13E321CF4D08}" scaleFactorX="80045" scaleFactorY="80045">
                    <psuz:zmPr id="{760EEB65-DF37-4B63-BDB9-473AF1E0CC62}" transitionDur="1000">
                      <p166:blipFill xmlns:p166="http://schemas.microsoft.com/office/powerpoint/2016/6/main">
                        <a:blip r:embed="rId1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605678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85B3C8DE-CF5A-4EA5-8CB0-6D6172E41591}" scaleFactorX="80045" scaleFactorY="80045">
                    <psuz:zmPr id="{57553259-0251-4745-B35B-1437E3F4CDBC}" transitionDur="1000">
                      <p166:blipFill xmlns:p166="http://schemas.microsoft.com/office/powerpoint/2016/6/main">
                        <a:blip r:embed="rId1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916374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8379D359-9315-4ED5-BEAD-95D0A0283742}" scaleFactorX="80045" scaleFactorY="80045">
                    <psuz:zmPr id="{1C78226E-85E0-419B-ABC5-3B0B2CCD6227}" transitionDur="100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227070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D54604FA-4784-457F-B8B1-ABE3D491A339}" scaleFactorX="80045" scaleFactorY="80045">
                    <psuz:zmPr id="{8B2F7705-FC25-4D27-B108-8A1253CB59E3}" transitionDur="1000">
                      <p166:blipFill xmlns:p166="http://schemas.microsoft.com/office/powerpoint/2016/6/main">
                        <a:blip r:embed="rId2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537766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AA1980ED-989F-4D3B-A2AE-C500D9F9A00E}" scaleFactorX="80045" scaleFactorY="80045">
                    <psuz:zmPr id="{C3D39387-7C12-4EF6-B818-D26F6BFC609D}" transitionDur="1000">
                      <p166:blipFill xmlns:p166="http://schemas.microsoft.com/office/powerpoint/2016/6/main">
                        <a:blip r:embed="rId2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848462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9A58E0A2-090F-41F9-B38E-55D4B79D321A}" scaleFactorX="80045" scaleFactorY="80045">
                    <psuz:zmPr id="{16939540-ED82-4945-B53E-ACCD29A01C98}" transitionDur="100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159158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14" name="Zoom do Resumo 13">
                <a:extLst>
                  <a:ext uri="{FF2B5EF4-FFF2-40B4-BE49-F238E27FC236}">
                    <a16:creationId xmlns:a16="http://schemas.microsoft.com/office/drawing/2014/main" id="{8858AB36-1A12-662B-E84B-1D95C54F8775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-17095372" y="2183265"/>
                <a:ext cx="66548001" cy="2896394"/>
                <a:chOff x="-17095372" y="2183265"/>
                <a:chExt cx="66548001" cy="2896394"/>
              </a:xfrm>
            </p:grpSpPr>
            <p:pic>
              <p:nvPicPr>
                <p:cNvPr id="2" name="Imagem 2">
                  <a:hlinkClick r:id="rId2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14536028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3" name="Imagem 3">
                  <a:hlinkClick r:id="rId2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11429068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5" name="Imagem 5">
                  <a:hlinkClick r:id="rId2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-8322108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6" name="Imagem 6">
                  <a:hlinkClick r:id="rId2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5215148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8" name="Imagem 8">
                  <a:hlinkClick r:id="rId2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-2108188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9" name="Imagem 9">
                  <a:hlinkClick r:id="rId2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8772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0" name="Imagem 10">
                  <a:hlinkClick r:id="rId3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009723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1" name="Imagem 11">
                  <a:hlinkClick r:id="rId3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212692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2" name="Imagem 12"/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319652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3" name="Imagem 13">
                  <a:hlinkClick r:id="rId3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426612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5" name="Imagem 15">
                  <a:hlinkClick r:id="rId3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533572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6" name="Imagem 16">
                  <a:hlinkClick r:id="rId3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640532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7" name="Imagem 17">
                  <a:hlinkClick r:id="rId3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747492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8" name="Imagem 18">
                  <a:hlinkClick r:id="rId3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854452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9" name="Imagem 19">
                  <a:hlinkClick r:id="rId3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8961412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0" name="Imagem 20">
                  <a:hlinkClick r:id="rId3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068372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1" name="Imagem 21">
                  <a:hlinkClick r:id="rId3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175332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2" name="Imagem 22">
                  <a:hlinkClick r:id="rId4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282292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3" name="Imagem 23">
                  <a:hlinkClick r:id="rId4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1389252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4" name="Imagem 24">
                  <a:hlinkClick r:id="rId4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496212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3477628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tilizzare i videowall per monitorare le prestazioni dell'azienda - Userful  Blog">
            <a:extLst>
              <a:ext uri="{FF2B5EF4-FFF2-40B4-BE49-F238E27FC236}">
                <a16:creationId xmlns:a16="http://schemas.microsoft.com/office/drawing/2014/main" id="{963C8816-736C-8FF6-E68C-407B3B01D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29"/>
          <a:stretch/>
        </p:blipFill>
        <p:spPr bwMode="auto">
          <a:xfrm>
            <a:off x="0" y="0"/>
            <a:ext cx="12245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2B77587A-2106-36D5-19B4-2171F8A0A3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41420" r="27660" b="42362"/>
          <a:stretch/>
        </p:blipFill>
        <p:spPr>
          <a:xfrm>
            <a:off x="1024863" y="0"/>
            <a:ext cx="7303288" cy="1778342"/>
          </a:xfrm>
          <a:prstGeom prst="rect">
            <a:avLst/>
          </a:prstGeom>
        </p:spPr>
      </p:pic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14" name="Zoom do Resumo 13">
                <a:extLst>
                  <a:ext uri="{FF2B5EF4-FFF2-40B4-BE49-F238E27FC236}">
                    <a16:creationId xmlns:a16="http://schemas.microsoft.com/office/drawing/2014/main" id="{F48EC0B9-A757-1012-D05A-41C63FD18C4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82232551"/>
                  </p:ext>
                </p:extLst>
              </p:nvPr>
            </p:nvGraphicFramePr>
            <p:xfrm>
              <a:off x="-29029464" y="2183265"/>
              <a:ext cx="66548001" cy="2896394"/>
            </p:xfrm>
            <a:graphic>
              <a:graphicData uri="http://schemas.microsoft.com/office/powerpoint/2016/summaryzoom">
                <psuz:summaryZm>
                  <psuz:summaryZmObj sectionId="{D1BE9C1A-73C9-4FC0-87E3-222A19F9058F}" scaleFactorX="80045" scaleFactorY="80045">
                    <psuz:zmPr id="{04868355-79D4-4422-B92A-09F79456714A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55934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F2365A01-D77A-4979-B354-DB4734F55522}" scaleFactorX="80045" scaleFactorY="80045">
                    <psuz:zmPr id="{9C41EDF5-BFBA-422D-986F-58257882F3F9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66630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A716C3F9-B9AB-480B-925B-945A6C1CA5AA}" scaleFactorX="80045" scaleFactorY="80045">
                    <psuz:zmPr id="{50418BE6-9B3F-44FD-997B-B85D8164756E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77326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F04A641-C8C3-4A36-A6BD-207EBE96A158}" scaleFactorX="80045" scaleFactorY="80045">
                    <psuz:zmPr id="{C400A286-43A8-468F-B0F4-9A96D553739F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188022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40BE9DF-B3D9-42F8-BD3D-7CC95CA431D5}" scaleFactorX="80045" scaleFactorY="80045">
                    <psuz:zmPr id="{FAE68022-4C5D-4E64-B5E2-B78B0CD2C9AB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498718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B3F810A-A0E2-4A0A-8199-BB3BC46D52C6}" scaleFactorX="80045" scaleFactorY="80045">
                    <psuz:zmPr id="{923BA836-F5B9-4662-AAD4-D2C38322378F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809414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A131BFE5-490E-4AF1-AFC3-23CCA22234D6}" scaleFactorX="80045" scaleFactorY="80045">
                    <psuz:zmPr id="{15B98BC0-4B29-4C91-A730-FE93CD6DC54A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120110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955DB25-FE38-4363-8EC9-4572AC94E4F3}" scaleFactorX="80045" scaleFactorY="80045">
                    <psuz:zmPr id="{DB9C0D75-C5E1-4B59-8DED-D69BFC14F5B4}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430806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B1F85684-8563-4714-8C0B-52DF34C91C3F}" scaleFactorX="80045" scaleFactorY="80045">
                    <psuz:zmPr id="{0FAD1095-B8E2-40A7-83F7-17811F62B0CB}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741502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9DF9C00-D962-4961-9B20-07638AF28B55}" scaleFactorX="80045" scaleFactorY="80045">
                    <psuz:zmPr id="{6E95C62A-6AFF-4468-B067-A25F76C30D12}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052198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FDA768E4-D22B-4A8D-A770-054E13B27B48}" scaleFactorX="80045" scaleFactorY="80045">
                    <psuz:zmPr id="{1C0A14FF-8DF4-4137-B157-2C89BA97C2C3}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362894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F4F22C8-4322-4F5D-9AC3-407041AD5F9C}" scaleFactorX="80045" scaleFactorY="80045">
                    <psuz:zmPr id="{414AD3E6-97BD-47CC-B0E9-6006B7BC1A73}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673590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22DD0A4C-7F3E-4D17-B508-ADC59FA29287}" scaleFactorX="80045" scaleFactorY="80045">
                    <psuz:zmPr id="{FAE2E789-2466-4405-BC5B-370146BFF41A}" transitionDur="1000">
                      <p166:blipFill xmlns:p166="http://schemas.microsoft.com/office/powerpoint/2016/6/main">
                        <a:blip r:embed="rId1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984286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BB39E7F3-1BF3-4E1C-A305-B66835900E80}" scaleFactorX="80045" scaleFactorY="80045">
                    <psuz:zmPr id="{333479B8-422D-4A22-9843-9D9D332A3B97}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294982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C2FDED67-A065-4500-B811-13E321CF4D08}" scaleFactorX="80045" scaleFactorY="80045">
                    <psuz:zmPr id="{760EEB65-DF37-4B63-BDB9-473AF1E0CC62}" transitionDur="1000">
                      <p166:blipFill xmlns:p166="http://schemas.microsoft.com/office/powerpoint/2016/6/main">
                        <a:blip r:embed="rId1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605678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85B3C8DE-CF5A-4EA5-8CB0-6D6172E41591}" scaleFactorX="80045" scaleFactorY="80045">
                    <psuz:zmPr id="{57553259-0251-4745-B35B-1437E3F4CDBC}" transitionDur="1000">
                      <p166:blipFill xmlns:p166="http://schemas.microsoft.com/office/powerpoint/2016/6/main">
                        <a:blip r:embed="rId1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916374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8379D359-9315-4ED5-BEAD-95D0A0283742}" scaleFactorX="80045" scaleFactorY="80045">
                    <psuz:zmPr id="{1C78226E-85E0-419B-ABC5-3B0B2CCD6227}" transitionDur="100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227070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D54604FA-4784-457F-B8B1-ABE3D491A339}" scaleFactorX="80045" scaleFactorY="80045">
                    <psuz:zmPr id="{8B2F7705-FC25-4D27-B108-8A1253CB59E3}" transitionDur="1000">
                      <p166:blipFill xmlns:p166="http://schemas.microsoft.com/office/powerpoint/2016/6/main">
                        <a:blip r:embed="rId2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537766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AA1980ED-989F-4D3B-A2AE-C500D9F9A00E}" scaleFactorX="80045" scaleFactorY="80045">
                    <psuz:zmPr id="{C3D39387-7C12-4EF6-B818-D26F6BFC609D}" transitionDur="1000">
                      <p166:blipFill xmlns:p166="http://schemas.microsoft.com/office/powerpoint/2016/6/main">
                        <a:blip r:embed="rId2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848462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9A58E0A2-090F-41F9-B38E-55D4B79D321A}" scaleFactorX="80045" scaleFactorY="80045">
                    <psuz:zmPr id="{16939540-ED82-4945-B53E-ACCD29A01C98}" transitionDur="100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1591584" y="774020"/>
                          <a:ext cx="2397075" cy="13483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14" name="Zoom do Resumo 13">
                <a:extLst>
                  <a:ext uri="{FF2B5EF4-FFF2-40B4-BE49-F238E27FC236}">
                    <a16:creationId xmlns:a16="http://schemas.microsoft.com/office/drawing/2014/main" id="{F48EC0B9-A757-1012-D05A-41C63FD18C4D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-29029464" y="2183265"/>
                <a:ext cx="66548001" cy="2896394"/>
                <a:chOff x="-29029464" y="2183265"/>
                <a:chExt cx="66548001" cy="2896394"/>
              </a:xfrm>
            </p:grpSpPr>
            <p:pic>
              <p:nvPicPr>
                <p:cNvPr id="2" name="Imagem 2">
                  <a:hlinkClick r:id="rId2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26470120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3" name="Imagem 3">
                  <a:hlinkClick r:id="rId2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23363160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5" name="Imagem 5">
                  <a:hlinkClick r:id="rId2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-20256200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6" name="Imagem 6">
                  <a:hlinkClick r:id="rId2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17149240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8" name="Imagem 8">
                  <a:hlinkClick r:id="rId2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-14042280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9" name="Imagem 9">
                  <a:hlinkClick r:id="rId2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10935320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0" name="Imagem 10"/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-7828360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1" name="Imagem 11">
                  <a:hlinkClick r:id="rId3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4721400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2" name="Imagem 12">
                  <a:hlinkClick r:id="rId3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-1614440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3" name="Imagem 13">
                  <a:hlinkClick r:id="rId3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92520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5" name="Imagem 15">
                  <a:hlinkClick r:id="rId3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99480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6" name="Imagem 16">
                  <a:hlinkClick r:id="rId3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706440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7" name="Imagem 17">
                  <a:hlinkClick r:id="rId3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813400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8" name="Imagem 18">
                  <a:hlinkClick r:id="rId3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920360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9" name="Imagem 19">
                  <a:hlinkClick r:id="rId3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027320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0" name="Imagem 20">
                  <a:hlinkClick r:id="rId3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134280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1" name="Imagem 21">
                  <a:hlinkClick r:id="rId3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241240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2" name="Imagem 22">
                  <a:hlinkClick r:id="rId4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348200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3" name="Imagem 23">
                  <a:hlinkClick r:id="rId4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455160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4" name="Imagem 24">
                  <a:hlinkClick r:id="rId4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562120" y="2957285"/>
                  <a:ext cx="2397075" cy="134835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1930097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tilizzare i videowall per monitorare le prestazioni dell'azienda - Userful  Blog">
            <a:extLst>
              <a:ext uri="{FF2B5EF4-FFF2-40B4-BE49-F238E27FC236}">
                <a16:creationId xmlns:a16="http://schemas.microsoft.com/office/drawing/2014/main" id="{963C8816-736C-8FF6-E68C-407B3B01D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29"/>
          <a:stretch/>
        </p:blipFill>
        <p:spPr bwMode="auto">
          <a:xfrm>
            <a:off x="0" y="0"/>
            <a:ext cx="12245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2B77587A-2106-36D5-19B4-2171F8A0A3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41420" r="27660" b="42362"/>
          <a:stretch/>
        </p:blipFill>
        <p:spPr>
          <a:xfrm>
            <a:off x="1024863" y="0"/>
            <a:ext cx="7303288" cy="1778342"/>
          </a:xfrm>
          <a:prstGeom prst="rect">
            <a:avLst/>
          </a:prstGeom>
        </p:spPr>
      </p:pic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2" name="Zoom do Resumo 1">
                <a:extLst>
                  <a:ext uri="{FF2B5EF4-FFF2-40B4-BE49-F238E27FC236}">
                    <a16:creationId xmlns:a16="http://schemas.microsoft.com/office/drawing/2014/main" id="{3A12D1C9-AEBC-27B4-2094-AD6C393F9FA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19256229"/>
                  </p:ext>
                </p:extLst>
              </p:nvPr>
            </p:nvGraphicFramePr>
            <p:xfrm>
              <a:off x="-40834602" y="2183265"/>
              <a:ext cx="66548001" cy="2896394"/>
            </p:xfrm>
            <a:graphic>
              <a:graphicData uri="http://schemas.microsoft.com/office/powerpoint/2016/summaryzoom">
                <psuz:summaryZm>
                  <psuz:summaryZmObj sectionId="{D1BE9C1A-73C9-4FC0-87E3-222A19F9058F}" scaleFactorX="80045" scaleFactorY="80045">
                    <psuz:zmPr id="{04868355-79D4-4422-B92A-09F79456714A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542446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F2365A01-D77A-4979-B354-DB4734F55522}" scaleFactorX="80045" scaleFactorY="80045">
                    <psuz:zmPr id="{9C41EDF5-BFBA-422D-986F-58257882F3F9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501455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A716C3F9-B9AB-480B-925B-945A6C1CA5AA}" scaleFactorX="80045" scaleFactorY="80045">
                    <psuz:zmPr id="{50418BE6-9B3F-44FD-997B-B85D8164756E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460464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F04A641-C8C3-4A36-A6BD-207EBE96A158}" scaleFactorX="80045" scaleFactorY="80045">
                    <psuz:zmPr id="{C400A286-43A8-468F-B0F4-9A96D553739F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1419473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40BE9DF-B3D9-42F8-BD3D-7CC95CA431D5}" scaleFactorX="80045" scaleFactorY="80045">
                    <psuz:zmPr id="{FAE68022-4C5D-4E64-B5E2-B78B0CD2C9AB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4378482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B3F810A-A0E2-4A0A-8199-BB3BC46D52C6}" scaleFactorX="80045" scaleFactorY="80045">
                    <psuz:zmPr id="{923BA836-F5B9-4662-AAD4-D2C38322378F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7337491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A131BFE5-490E-4AF1-AFC3-23CCA22234D6}" scaleFactorX="80045" scaleFactorY="80045">
                    <psuz:zmPr id="{15B98BC0-4B29-4C91-A730-FE93CD6DC54A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0296500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955DB25-FE38-4363-8EC9-4572AC94E4F3}" scaleFactorX="80045" scaleFactorY="80045">
                    <psuz:zmPr id="{DB9C0D75-C5E1-4B59-8DED-D69BFC14F5B4}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3255509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B1F85684-8563-4714-8C0B-52DF34C91C3F}" scaleFactorX="80045" scaleFactorY="80045">
                    <psuz:zmPr id="{0FAD1095-B8E2-40A7-83F7-17811F62B0CB}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6214518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07A732A4-AB57-4358-A98A-F06AB7DF9F32}" scaleFactorX="80045" scaleFactorY="80045">
                    <psuz:zmPr id="{78C26274-C4C1-4ED9-8BFA-4CAFB541C85A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9173527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9DF9C00-D962-4961-9B20-07638AF28B55}" scaleFactorX="80045" scaleFactorY="80045">
                    <psuz:zmPr id="{6E95C62A-6AFF-4468-B067-A25F76C30D12}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2132536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FDA768E4-D22B-4A8D-A770-054E13B27B48}" scaleFactorX="80045" scaleFactorY="80045">
                    <psuz:zmPr id="{1C0A14FF-8DF4-4137-B157-2C89BA97C2C3}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5091545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F4F22C8-4322-4F5D-9AC3-407041AD5F9C}" scaleFactorX="80045" scaleFactorY="80045">
                    <psuz:zmPr id="{414AD3E6-97BD-47CC-B0E9-6006B7BC1A73}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8050554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22DD0A4C-7F3E-4D17-B508-ADC59FA29287}" scaleFactorX="80045" scaleFactorY="80045">
                    <psuz:zmPr id="{FAE2E789-2466-4405-BC5B-370146BFF41A}" transitionDur="1000">
                      <p166:blipFill xmlns:p166="http://schemas.microsoft.com/office/powerpoint/2016/6/main">
                        <a:blip r:embed="rId1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1009563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BB39E7F3-1BF3-4E1C-A305-B66835900E80}" scaleFactorX="80045" scaleFactorY="80045">
                    <psuz:zmPr id="{333479B8-422D-4A22-9843-9D9D332A3B97}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3968572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C2FDED67-A065-4500-B811-13E321CF4D08}" scaleFactorX="80045" scaleFactorY="80045">
                    <psuz:zmPr id="{760EEB65-DF37-4B63-BDB9-473AF1E0CC62}" transitionDur="1000">
                      <p166:blipFill xmlns:p166="http://schemas.microsoft.com/office/powerpoint/2016/6/main">
                        <a:blip r:embed="rId1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6927581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85B3C8DE-CF5A-4EA5-8CB0-6D6172E41591}" scaleFactorX="80045" scaleFactorY="80045">
                    <psuz:zmPr id="{57553259-0251-4745-B35B-1437E3F4CDBC}" transitionDur="1000">
                      <p166:blipFill xmlns:p166="http://schemas.microsoft.com/office/powerpoint/2016/6/main">
                        <a:blip r:embed="rId1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9886590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8379D359-9315-4ED5-BEAD-95D0A0283742}" scaleFactorX="80045" scaleFactorY="80045">
                    <psuz:zmPr id="{1C78226E-85E0-419B-ABC5-3B0B2CCD6227}" transitionDur="100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2845599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D54604FA-4784-457F-B8B1-ABE3D491A339}" scaleFactorX="80045" scaleFactorY="80045">
                    <psuz:zmPr id="{8B2F7705-FC25-4D27-B108-8A1253CB59E3}" transitionDur="1000">
                      <p166:blipFill xmlns:p166="http://schemas.microsoft.com/office/powerpoint/2016/6/main">
                        <a:blip r:embed="rId2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5804608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AA1980ED-989F-4D3B-A2AE-C500D9F9A00E}" scaleFactorX="80045" scaleFactorY="80045">
                    <psuz:zmPr id="{C3D39387-7C12-4EF6-B818-D26F6BFC609D}" transitionDur="1000">
                      <p166:blipFill xmlns:p166="http://schemas.microsoft.com/office/powerpoint/2016/6/main">
                        <a:blip r:embed="rId2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8763617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9A58E0A2-090F-41F9-B38E-55D4B79D321A}" scaleFactorX="80045" scaleFactorY="80045">
                    <psuz:zmPr id="{16939540-ED82-4945-B53E-ACCD29A01C98}" transitionDur="100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1722626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2" name="Zoom do Resumo 1">
                <a:extLst>
                  <a:ext uri="{FF2B5EF4-FFF2-40B4-BE49-F238E27FC236}">
                    <a16:creationId xmlns:a16="http://schemas.microsoft.com/office/drawing/2014/main" id="{3A12D1C9-AEBC-27B4-2094-AD6C393F9FA1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-40834602" y="2183265"/>
                <a:ext cx="66548001" cy="2896394"/>
                <a:chOff x="-40834602" y="2183265"/>
                <a:chExt cx="66548001" cy="2896394"/>
              </a:xfrm>
            </p:grpSpPr>
            <p:pic>
              <p:nvPicPr>
                <p:cNvPr id="3" name="Imagem 3">
                  <a:hlinkClick r:id="rId2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38292156" y="298938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5" name="Imagem 5">
                  <a:hlinkClick r:id="rId2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35333147" y="298938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6" name="Imagem 6">
                  <a:hlinkClick r:id="rId2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-32374138" y="298938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8" name="Imagem 8">
                  <a:hlinkClick r:id="rId2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29415129" y="298938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9" name="Imagem 9">
                  <a:hlinkClick r:id="rId2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-26456120" y="298938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0" name="Imagem 10">
                  <a:hlinkClick r:id="rId2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23497111" y="298938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1" name="Imagem 11"/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-20538102" y="298938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2" name="Imagem 12">
                  <a:hlinkClick r:id="rId3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7579093" y="298938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3" name="Imagem 13">
                  <a:hlinkClick r:id="rId3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-14620084" y="298938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4" name="Imagem 14"/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-11661075" y="298938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5" name="Imagem 15">
                  <a:hlinkClick r:id="rId3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8702066" y="298938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6" name="Imagem 16">
                  <a:hlinkClick r:id="rId3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-5743057" y="298938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7" name="Imagem 17">
                  <a:hlinkClick r:id="rId3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-2784048" y="298938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8" name="Imagem 18">
                  <a:hlinkClick r:id="rId3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74961" y="298938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9" name="Imagem 19">
                  <a:hlinkClick r:id="rId3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33970" y="298938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0" name="Imagem 20">
                  <a:hlinkClick r:id="rId3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92979" y="298938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1" name="Imagem 21">
                  <a:hlinkClick r:id="rId3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051988" y="298938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2" name="Imagem 22">
                  <a:hlinkClick r:id="rId3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010997" y="298938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3" name="Imagem 23">
                  <a:hlinkClick r:id="rId4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970006" y="298938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4" name="Imagem 24">
                  <a:hlinkClick r:id="rId4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929015" y="298938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5" name="Imagem 25">
                  <a:hlinkClick r:id="rId4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888024" y="298938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3658191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tilizzare i videowall per monitorare le prestazioni dell'azienda - Userful  Blog">
            <a:extLst>
              <a:ext uri="{FF2B5EF4-FFF2-40B4-BE49-F238E27FC236}">
                <a16:creationId xmlns:a16="http://schemas.microsoft.com/office/drawing/2014/main" id="{963C8816-736C-8FF6-E68C-407B3B01D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29"/>
          <a:stretch/>
        </p:blipFill>
        <p:spPr bwMode="auto">
          <a:xfrm>
            <a:off x="0" y="0"/>
            <a:ext cx="12245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2B77587A-2106-36D5-19B4-2171F8A0A3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41420" r="27660" b="42362"/>
          <a:stretch/>
        </p:blipFill>
        <p:spPr>
          <a:xfrm>
            <a:off x="1024863" y="0"/>
            <a:ext cx="7303288" cy="1778342"/>
          </a:xfrm>
          <a:prstGeom prst="rect">
            <a:avLst/>
          </a:prstGeom>
        </p:spPr>
      </p:pic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2" name="Zoom do Resumo 1">
                <a:extLst>
                  <a:ext uri="{FF2B5EF4-FFF2-40B4-BE49-F238E27FC236}">
                    <a16:creationId xmlns:a16="http://schemas.microsoft.com/office/drawing/2014/main" id="{3A12D1C9-AEBC-27B4-2094-AD6C393F9FA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99055906"/>
                  </p:ext>
                </p:extLst>
              </p:nvPr>
            </p:nvGraphicFramePr>
            <p:xfrm>
              <a:off x="-52611605" y="2427105"/>
              <a:ext cx="66548001" cy="2896394"/>
            </p:xfrm>
            <a:graphic>
              <a:graphicData uri="http://schemas.microsoft.com/office/powerpoint/2016/summaryzoom">
                <psuz:summaryZm>
                  <psuz:summaryZmObj sectionId="{D1BE9C1A-73C9-4FC0-87E3-222A19F9058F}" scaleFactorX="80045" scaleFactorY="80045">
                    <psuz:zmPr id="{04868355-79D4-4422-B92A-09F79456714A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542446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F2365A01-D77A-4979-B354-DB4734F55522}" scaleFactorX="80045" scaleFactorY="80045">
                    <psuz:zmPr id="{9C41EDF5-BFBA-422D-986F-58257882F3F9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501455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A716C3F9-B9AB-480B-925B-945A6C1CA5AA}" scaleFactorX="80045" scaleFactorY="80045">
                    <psuz:zmPr id="{50418BE6-9B3F-44FD-997B-B85D8164756E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460464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F04A641-C8C3-4A36-A6BD-207EBE96A158}" scaleFactorX="80045" scaleFactorY="80045">
                    <psuz:zmPr id="{C400A286-43A8-468F-B0F4-9A96D553739F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1419473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40BE9DF-B3D9-42F8-BD3D-7CC95CA431D5}" scaleFactorX="80045" scaleFactorY="80045">
                    <psuz:zmPr id="{FAE68022-4C5D-4E64-B5E2-B78B0CD2C9AB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4378482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B3F810A-A0E2-4A0A-8199-BB3BC46D52C6}" scaleFactorX="80045" scaleFactorY="80045">
                    <psuz:zmPr id="{923BA836-F5B9-4662-AAD4-D2C38322378F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7337491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A131BFE5-490E-4AF1-AFC3-23CCA22234D6}" scaleFactorX="80045" scaleFactorY="80045">
                    <psuz:zmPr id="{15B98BC0-4B29-4C91-A730-FE93CD6DC54A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0296500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955DB25-FE38-4363-8EC9-4572AC94E4F3}" scaleFactorX="80045" scaleFactorY="80045">
                    <psuz:zmPr id="{DB9C0D75-C5E1-4B59-8DED-D69BFC14F5B4}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3255509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B1F85684-8563-4714-8C0B-52DF34C91C3F}" scaleFactorX="80045" scaleFactorY="80045">
                    <psuz:zmPr id="{0FAD1095-B8E2-40A7-83F7-17811F62B0CB}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6214518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07A732A4-AB57-4358-A98A-F06AB7DF9F32}" scaleFactorX="80045" scaleFactorY="80045">
                    <psuz:zmPr id="{78C26274-C4C1-4ED9-8BFA-4CAFB541C85A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9173527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9DF9C00-D962-4961-9B20-07638AF28B55}" scaleFactorX="80045" scaleFactorY="80045">
                    <psuz:zmPr id="{6E95C62A-6AFF-4468-B067-A25F76C30D12}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2132536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FDA768E4-D22B-4A8D-A770-054E13B27B48}" scaleFactorX="80045" scaleFactorY="80045">
                    <psuz:zmPr id="{1C0A14FF-8DF4-4137-B157-2C89BA97C2C3}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5091545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F4F22C8-4322-4F5D-9AC3-407041AD5F9C}" scaleFactorX="80045" scaleFactorY="80045">
                    <psuz:zmPr id="{414AD3E6-97BD-47CC-B0E9-6006B7BC1A73}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8050554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22DD0A4C-7F3E-4D17-B508-ADC59FA29287}" scaleFactorX="80045" scaleFactorY="80045">
                    <psuz:zmPr id="{FAE2E789-2466-4405-BC5B-370146BFF41A}" transitionDur="1000">
                      <p166:blipFill xmlns:p166="http://schemas.microsoft.com/office/powerpoint/2016/6/main">
                        <a:blip r:embed="rId1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1009563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BB39E7F3-1BF3-4E1C-A305-B66835900E80}" scaleFactorX="80045" scaleFactorY="80045">
                    <psuz:zmPr id="{333479B8-422D-4A22-9843-9D9D332A3B97}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3968572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C2FDED67-A065-4500-B811-13E321CF4D08}" scaleFactorX="80045" scaleFactorY="80045">
                    <psuz:zmPr id="{760EEB65-DF37-4B63-BDB9-473AF1E0CC62}" transitionDur="1000">
                      <p166:blipFill xmlns:p166="http://schemas.microsoft.com/office/powerpoint/2016/6/main">
                        <a:blip r:embed="rId1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6927581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85B3C8DE-CF5A-4EA5-8CB0-6D6172E41591}" scaleFactorX="80045" scaleFactorY="80045">
                    <psuz:zmPr id="{57553259-0251-4745-B35B-1437E3F4CDBC}" transitionDur="1000">
                      <p166:blipFill xmlns:p166="http://schemas.microsoft.com/office/powerpoint/2016/6/main">
                        <a:blip r:embed="rId1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9886590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8379D359-9315-4ED5-BEAD-95D0A0283742}" scaleFactorX="80045" scaleFactorY="80045">
                    <psuz:zmPr id="{1C78226E-85E0-419B-ABC5-3B0B2CCD6227}" transitionDur="100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2845599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D54604FA-4784-457F-B8B1-ABE3D491A339}" scaleFactorX="80045" scaleFactorY="80045">
                    <psuz:zmPr id="{8B2F7705-FC25-4D27-B108-8A1253CB59E3}" transitionDur="1000">
                      <p166:blipFill xmlns:p166="http://schemas.microsoft.com/office/powerpoint/2016/6/main">
                        <a:blip r:embed="rId2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5804608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AA1980ED-989F-4D3B-A2AE-C500D9F9A00E}" scaleFactorX="80045" scaleFactorY="80045">
                    <psuz:zmPr id="{C3D39387-7C12-4EF6-B818-D26F6BFC609D}" transitionDur="1000">
                      <p166:blipFill xmlns:p166="http://schemas.microsoft.com/office/powerpoint/2016/6/main">
                        <a:blip r:embed="rId2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8763617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9A58E0A2-090F-41F9-B38E-55D4B79D321A}" scaleFactorX="80045" scaleFactorY="80045">
                    <psuz:zmPr id="{16939540-ED82-4945-B53E-ACCD29A01C98}" transitionDur="100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1722626" y="806124"/>
                          <a:ext cx="2282929" cy="12841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2" name="Zoom do Resumo 1">
                <a:extLst>
                  <a:ext uri="{FF2B5EF4-FFF2-40B4-BE49-F238E27FC236}">
                    <a16:creationId xmlns:a16="http://schemas.microsoft.com/office/drawing/2014/main" id="{3A12D1C9-AEBC-27B4-2094-AD6C393F9FA1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-52611605" y="2427105"/>
                <a:ext cx="66548001" cy="2896394"/>
                <a:chOff x="-52611605" y="2427105"/>
                <a:chExt cx="66548001" cy="2896394"/>
              </a:xfrm>
            </p:grpSpPr>
            <p:pic>
              <p:nvPicPr>
                <p:cNvPr id="3" name="Imagem 3">
                  <a:hlinkClick r:id="rId2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50069159" y="323322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5" name="Imagem 5">
                  <a:hlinkClick r:id="rId2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47110150" y="323322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6" name="Imagem 6">
                  <a:hlinkClick r:id="rId2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-44151141" y="323322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8" name="Imagem 8">
                  <a:hlinkClick r:id="rId2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41192132" y="323322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9" name="Imagem 9">
                  <a:hlinkClick r:id="rId2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-38233123" y="323322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0" name="Imagem 10">
                  <a:hlinkClick r:id="rId2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35274114" y="323322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1" name="Imagem 11"/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-32315105" y="323322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2" name="Imagem 12">
                  <a:hlinkClick r:id="rId3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29356096" y="323322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3" name="Imagem 13">
                  <a:hlinkClick r:id="rId3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-26397087" y="323322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4" name="Imagem 14"/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-23438078" y="323322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5" name="Imagem 15">
                  <a:hlinkClick r:id="rId3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20479069" y="323322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6" name="Imagem 16">
                  <a:hlinkClick r:id="rId3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-17520060" y="323322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7" name="Imagem 17">
                  <a:hlinkClick r:id="rId3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-14561051" y="323322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8" name="Imagem 18">
                  <a:hlinkClick r:id="rId3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-11602042" y="323322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9" name="Imagem 19">
                  <a:hlinkClick r:id="rId3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-8643033" y="323322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0" name="Imagem 20">
                  <a:hlinkClick r:id="rId3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-5684024" y="323322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1" name="Imagem 21">
                  <a:hlinkClick r:id="rId3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-2725015" y="323322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2" name="Imagem 22">
                  <a:hlinkClick r:id="rId3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3994" y="323322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3" name="Imagem 23">
                  <a:hlinkClick r:id="rId4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93003" y="323322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4" name="Imagem 24">
                  <a:hlinkClick r:id="rId4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152012" y="323322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5" name="Imagem 25">
                  <a:hlinkClick r:id="rId4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111021" y="3233229"/>
                  <a:ext cx="2282929" cy="12841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2299259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tilizzare i videowall per monitorare le prestazioni dell'azienda - Userful  Blog">
            <a:extLst>
              <a:ext uri="{FF2B5EF4-FFF2-40B4-BE49-F238E27FC236}">
                <a16:creationId xmlns:a16="http://schemas.microsoft.com/office/drawing/2014/main" id="{963C8816-736C-8FF6-E68C-407B3B01D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29"/>
          <a:stretch/>
        </p:blipFill>
        <p:spPr bwMode="auto">
          <a:xfrm>
            <a:off x="0" y="0"/>
            <a:ext cx="12245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2B77587A-2106-36D5-19B4-2171F8A0A3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41420" r="27660" b="42362"/>
          <a:stretch/>
        </p:blipFill>
        <p:spPr>
          <a:xfrm>
            <a:off x="1024863" y="0"/>
            <a:ext cx="7303288" cy="1778342"/>
          </a:xfrm>
          <a:prstGeom prst="rect">
            <a:avLst/>
          </a:prstGeom>
        </p:spPr>
      </p:pic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2" name="Zoom do Resumo 1">
                <a:extLst>
                  <a:ext uri="{FF2B5EF4-FFF2-40B4-BE49-F238E27FC236}">
                    <a16:creationId xmlns:a16="http://schemas.microsoft.com/office/drawing/2014/main" id="{3A12D1C9-AEBC-27B4-2094-AD6C393F9FA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19328441"/>
                  </p:ext>
                </p:extLst>
              </p:nvPr>
            </p:nvGraphicFramePr>
            <p:xfrm>
              <a:off x="-20265292" y="2183265"/>
              <a:ext cx="66548001" cy="2896394"/>
            </p:xfrm>
            <a:graphic>
              <a:graphicData uri="http://schemas.microsoft.com/office/powerpoint/2016/summaryzoom">
                <psuz:summaryZm>
                  <psuz:summaryZmObj sectionId="{D1BE9C1A-73C9-4FC0-87E3-222A19F9058F}" scaleFactorX="80045" scaleFactorY="80045">
                    <psuz:zmPr id="{04868355-79D4-4422-B92A-09F79456714A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578035" y="738537"/>
                          <a:ext cx="2523236" cy="141932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F2365A01-D77A-4979-B354-DB4734F55522}" scaleFactorX="80045" scaleFactorY="80045">
                    <psuz:zmPr id="{9C41EDF5-BFBA-422D-986F-58257882F3F9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848518" y="738537"/>
                          <a:ext cx="2523236" cy="141932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A716C3F9-B9AB-480B-925B-945A6C1CA5AA}" scaleFactorX="80045" scaleFactorY="80045">
                    <psuz:zmPr id="{50418BE6-9B3F-44FD-997B-B85D8164756E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9119001" y="738537"/>
                          <a:ext cx="2523236" cy="141932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F04A641-C8C3-4A36-A6BD-207EBE96A158}" scaleFactorX="80045" scaleFactorY="80045">
                    <psuz:zmPr id="{C400A286-43A8-468F-B0F4-9A96D553739F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2389484" y="738537"/>
                          <a:ext cx="2523236" cy="141932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40BE9DF-B3D9-42F8-BD3D-7CC95CA431D5}" scaleFactorX="80045" scaleFactorY="80045">
                    <psuz:zmPr id="{FAE68022-4C5D-4E64-B5E2-B78B0CD2C9AB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5659967" y="738537"/>
                          <a:ext cx="2523236" cy="141932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B3F810A-A0E2-4A0A-8199-BB3BC46D52C6}" scaleFactorX="80045" scaleFactorY="80045">
                    <psuz:zmPr id="{923BA836-F5B9-4662-AAD4-D2C38322378F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8930450" y="738537"/>
                          <a:ext cx="2523236" cy="141932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955DB25-FE38-4363-8EC9-4572AC94E4F3}" scaleFactorX="80045" scaleFactorY="80045">
                    <psuz:zmPr id="{DB9C0D75-C5E1-4B59-8DED-D69BFC14F5B4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2200933" y="738537"/>
                          <a:ext cx="2523236" cy="141932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B1F85684-8563-4714-8C0B-52DF34C91C3F}" scaleFactorX="80045" scaleFactorY="80045">
                    <psuz:zmPr id="{0FAD1095-B8E2-40A7-83F7-17811F62B0CB}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5471416" y="738537"/>
                          <a:ext cx="2523236" cy="141932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39DF9C00-D962-4961-9B20-07638AF28B55}" scaleFactorX="80045" scaleFactorY="80045">
                    <psuz:zmPr id="{6E95C62A-6AFF-4468-B067-A25F76C30D12}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8741899" y="738537"/>
                          <a:ext cx="2523236" cy="141932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FDA768E4-D22B-4A8D-A770-054E13B27B48}" scaleFactorX="80045" scaleFactorY="80045">
                    <psuz:zmPr id="{1C0A14FF-8DF4-4137-B157-2C89BA97C2C3}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2012382" y="738537"/>
                          <a:ext cx="2523236" cy="141932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5F4F22C8-4322-4F5D-9AC3-407041AD5F9C}" scaleFactorX="80045" scaleFactorY="80045">
                    <psuz:zmPr id="{414AD3E6-97BD-47CC-B0E9-6006B7BC1A73}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5282865" y="738537"/>
                          <a:ext cx="2523236" cy="141932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22DD0A4C-7F3E-4D17-B508-ADC59FA29287}" scaleFactorX="80045" scaleFactorY="80045">
                    <psuz:zmPr id="{FAE2E789-2466-4405-BC5B-370146BFF41A}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8553348" y="738537"/>
                          <a:ext cx="2523236" cy="141932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BB39E7F3-1BF3-4E1C-A305-B66835900E80}" scaleFactorX="80045" scaleFactorY="80045">
                    <psuz:zmPr id="{333479B8-422D-4A22-9843-9D9D332A3B97}" transitionDur="1000">
                      <p166:blipFill xmlns:p166="http://schemas.microsoft.com/office/powerpoint/2016/6/main">
                        <a:blip r:embed="rId1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1823831" y="738537"/>
                          <a:ext cx="2523236" cy="141932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C2FDED67-A065-4500-B811-13E321CF4D08}" scaleFactorX="80045" scaleFactorY="80045">
                    <psuz:zmPr id="{760EEB65-DF37-4B63-BDB9-473AF1E0CC62}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5094314" y="738537"/>
                          <a:ext cx="2523236" cy="141932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85B3C8DE-CF5A-4EA5-8CB0-6D6172E41591}" scaleFactorX="80045" scaleFactorY="80045">
                    <psuz:zmPr id="{57553259-0251-4745-B35B-1437E3F4CDBC}" transitionDur="1000">
                      <p166:blipFill xmlns:p166="http://schemas.microsoft.com/office/powerpoint/2016/6/main">
                        <a:blip r:embed="rId1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8364797" y="738537"/>
                          <a:ext cx="2523236" cy="141932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8379D359-9315-4ED5-BEAD-95D0A0283742}" scaleFactorX="80045" scaleFactorY="80045">
                    <psuz:zmPr id="{1C78226E-85E0-419B-ABC5-3B0B2CCD6227}" transitionDur="1000">
                      <p166:blipFill xmlns:p166="http://schemas.microsoft.com/office/powerpoint/2016/6/main">
                        <a:blip r:embed="rId1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1635280" y="738537"/>
                          <a:ext cx="2523236" cy="141932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D54604FA-4784-457F-B8B1-ABE3D491A339}" scaleFactorX="80045" scaleFactorY="80045">
                    <psuz:zmPr id="{8B2F7705-FC25-4D27-B108-8A1253CB59E3}" transitionDur="100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4905763" y="738537"/>
                          <a:ext cx="2523236" cy="141932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AA1980ED-989F-4D3B-A2AE-C500D9F9A00E}" scaleFactorX="80045" scaleFactorY="80045">
                    <psuz:zmPr id="{C3D39387-7C12-4EF6-B818-D26F6BFC609D}" transitionDur="1000">
                      <p166:blipFill xmlns:p166="http://schemas.microsoft.com/office/powerpoint/2016/6/main">
                        <a:blip r:embed="rId2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8176246" y="738537"/>
                          <a:ext cx="2523236" cy="141932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summaryZmObj sectionId="{9A58E0A2-090F-41F9-B38E-55D4B79D321A}" scaleFactorX="80045" scaleFactorY="80045">
                    <psuz:zmPr id="{16939540-ED82-4945-B53E-ACCD29A01C98}" transitionDur="1000">
                      <p166:blipFill xmlns:p166="http://schemas.microsoft.com/office/powerpoint/2016/6/main">
                        <a:blip r:embed="rId2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1446729" y="738537"/>
                          <a:ext cx="2523236" cy="141932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reflection blurRad="6350" stA="52000" endA="300" endPos="35000" dir="5400000" sy="-100000" algn="bl" rotWithShape="0"/>
                        </a:effectLst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2" name="Zoom do Resumo 1">
                <a:extLst>
                  <a:ext uri="{FF2B5EF4-FFF2-40B4-BE49-F238E27FC236}">
                    <a16:creationId xmlns:a16="http://schemas.microsoft.com/office/drawing/2014/main" id="{3A12D1C9-AEBC-27B4-2094-AD6C393F9FA1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-20265292" y="2183265"/>
                <a:ext cx="66548001" cy="2896394"/>
                <a:chOff x="-20265292" y="2183265"/>
                <a:chExt cx="66548001" cy="2896394"/>
              </a:xfrm>
            </p:grpSpPr>
            <p:pic>
              <p:nvPicPr>
                <p:cNvPr id="3" name="Imagem 3">
                  <a:hlinkClick r:id="rId2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17687257" y="2921802"/>
                  <a:ext cx="2523236" cy="141932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5" name="Imagem 5">
                  <a:hlinkClick r:id="rId2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14416774" y="2921802"/>
                  <a:ext cx="2523236" cy="141932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6" name="Imagem 6">
                  <a:hlinkClick r:id="rId2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-11146291" y="2921802"/>
                  <a:ext cx="2523236" cy="141932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8" name="Imagem 8">
                  <a:hlinkClick r:id="rId2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7875808" y="2921802"/>
                  <a:ext cx="2523236" cy="141932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9" name="Imagem 9">
                  <a:hlinkClick r:id="rId2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-4605325" y="2921802"/>
                  <a:ext cx="2523236" cy="141932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0" name="Imagem 10">
                  <a:hlinkClick r:id="rId2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1334842" y="2921802"/>
                  <a:ext cx="2523236" cy="141932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1" name="Imagem 11">
                  <a:hlinkClick r:id="rId2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35641" y="2921802"/>
                  <a:ext cx="2523236" cy="141932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2" name="Imagem 12">
                  <a:hlinkClick r:id="rId3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206124" y="2921802"/>
                  <a:ext cx="2523236" cy="141932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3" name="Imagem 13">
                  <a:hlinkClick r:id="rId3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476607" y="2921802"/>
                  <a:ext cx="2523236" cy="141932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4" name="Imagem 14">
                  <a:hlinkClick r:id="rId3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747090" y="2921802"/>
                  <a:ext cx="2523236" cy="141932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5" name="Imagem 15">
                  <a:hlinkClick r:id="rId3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017573" y="2921802"/>
                  <a:ext cx="2523236" cy="141932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6" name="Imagem 16">
                  <a:hlinkClick r:id="rId3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288056" y="2921802"/>
                  <a:ext cx="2523236" cy="141932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7" name="Imagem 17">
                  <a:hlinkClick r:id="rId3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1558539" y="2921802"/>
                  <a:ext cx="2523236" cy="141932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8" name="Imagem 18">
                  <a:hlinkClick r:id="rId3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829022" y="2921802"/>
                  <a:ext cx="2523236" cy="141932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9" name="Imagem 19">
                  <a:hlinkClick r:id="rId3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8099505" y="2921802"/>
                  <a:ext cx="2523236" cy="141932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0" name="Imagem 20">
                  <a:hlinkClick r:id="rId3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369988" y="2921802"/>
                  <a:ext cx="2523236" cy="141932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1" name="Imagem 21">
                  <a:hlinkClick r:id="rId3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640471" y="2921802"/>
                  <a:ext cx="2523236" cy="141932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2" name="Imagem 22">
                  <a:hlinkClick r:id="rId4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910954" y="2921802"/>
                  <a:ext cx="2523236" cy="141932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23" name="Imagem 23">
                  <a:hlinkClick r:id="rId4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1181437" y="2921802"/>
                  <a:ext cx="2523236" cy="141932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1320028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13911</TotalTime>
  <Words>111</Words>
  <Application>Microsoft Office PowerPoint</Application>
  <PresentationFormat>Widescreen</PresentationFormat>
  <Paragraphs>38</Paragraphs>
  <Slides>40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40</vt:i4>
      </vt:variant>
    </vt:vector>
  </HeadingPairs>
  <TitlesOfParts>
    <vt:vector size="47" baseType="lpstr">
      <vt:lpstr>Arial</vt:lpstr>
      <vt:lpstr>Bahnschrift</vt:lpstr>
      <vt:lpstr>Calibri</vt:lpstr>
      <vt:lpstr>Calibri Light</vt:lpstr>
      <vt:lpstr>Wingdings</vt:lpstr>
      <vt:lpstr>Tema do Office</vt:lpstr>
      <vt:lpstr>1_Tema do Office</vt:lpstr>
      <vt:lpstr>Desafios para se Construir uma Sala de Inteligência do SUS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Nosso espaço</vt:lpstr>
      <vt:lpstr>Obrigada pela Atenção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Luciane Velasque</dc:creator>
  <cp:lastModifiedBy>Luciane Velasque</cp:lastModifiedBy>
  <cp:revision>18</cp:revision>
  <dcterms:created xsi:type="dcterms:W3CDTF">2023-04-23T19:16:57Z</dcterms:created>
  <dcterms:modified xsi:type="dcterms:W3CDTF">2023-05-10T22:56:19Z</dcterms:modified>
</cp:coreProperties>
</file>